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964" r:id="rId13"/>
  </p:sldMasterIdLst>
  <p:notesMasterIdLst>
    <p:notesMasterId r:id="rId17"/>
  </p:notesMasterIdLst>
  <p:handoutMasterIdLst>
    <p:handoutMasterId r:id="rId15"/>
  </p:handoutMasterIdLst>
  <p:sldIdLst>
    <p:sldId id="256" r:id="rId19"/>
    <p:sldId id="259" r:id="rId21"/>
    <p:sldId id="257" r:id="rId22"/>
    <p:sldId id="258" r:id="rId23"/>
    <p:sldId id="261" r:id="rId24"/>
    <p:sldId id="260" r:id="rId25"/>
    <p:sldId id="275" r:id="rId26"/>
    <p:sldId id="276" r:id="rId27"/>
    <p:sldId id="265" r:id="rId28"/>
    <p:sldId id="262" r:id="rId29"/>
    <p:sldId id="263" r:id="rId30"/>
    <p:sldId id="264" r:id="rId31"/>
    <p:sldId id="277" r:id="rId32"/>
    <p:sldId id="266" r:id="rId33"/>
    <p:sldId id="279" r:id="rId34"/>
    <p:sldId id="267" r:id="rId35"/>
    <p:sldId id="269" r:id="rId36"/>
    <p:sldId id="273" r:id="rId37"/>
    <p:sldId id="274" r:id="rId38"/>
    <p:sldId id="271" r:id="rId39"/>
    <p:sldId id="278" r:id="rId40"/>
    <p:sldId id="280" r:id="rId41"/>
    <p:sldId id="272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284" autoAdjust="0"/>
    <p:restoredTop sz="94660"/>
  </p:normalViewPr>
  <p:slideViewPr>
    <p:cSldViewPr snapToGrid="0" snapToObjects="1">
      <p:cViewPr varScale="1">
        <p:scale>
          <a:sx n="61" d="100"/>
          <a:sy n="61" d="100"/>
        </p:scale>
        <p:origin x="96" y="12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handoutMaster" Target="handoutMasters/handoutMaster1.xml"></Relationship><Relationship Id="rId17" Type="http://schemas.openxmlformats.org/officeDocument/2006/relationships/notesMaster" Target="notesMasters/notesMaster1.xml"></Relationship><Relationship Id="rId19" Type="http://schemas.openxmlformats.org/officeDocument/2006/relationships/slide" Target="slides/slide1.xml"></Relationship><Relationship Id="rId21" Type="http://schemas.openxmlformats.org/officeDocument/2006/relationships/slide" Target="slides/slide2.xml"></Relationship><Relationship Id="rId22" Type="http://schemas.openxmlformats.org/officeDocument/2006/relationships/slide" Target="slides/slide3.xml"></Relationship><Relationship Id="rId23" Type="http://schemas.openxmlformats.org/officeDocument/2006/relationships/slide" Target="slides/slide4.xml"></Relationship><Relationship Id="rId24" Type="http://schemas.openxmlformats.org/officeDocument/2006/relationships/slide" Target="slides/slide5.xml"></Relationship><Relationship Id="rId25" Type="http://schemas.openxmlformats.org/officeDocument/2006/relationships/slide" Target="slides/slide6.xml"></Relationship><Relationship Id="rId26" Type="http://schemas.openxmlformats.org/officeDocument/2006/relationships/slide" Target="slides/slide7.xml"></Relationship><Relationship Id="rId27" Type="http://schemas.openxmlformats.org/officeDocument/2006/relationships/slide" Target="slides/slide8.xml"></Relationship><Relationship Id="rId28" Type="http://schemas.openxmlformats.org/officeDocument/2006/relationships/slide" Target="slides/slide9.xml"></Relationship><Relationship Id="rId29" Type="http://schemas.openxmlformats.org/officeDocument/2006/relationships/slide" Target="slides/slide10.xml"></Relationship><Relationship Id="rId30" Type="http://schemas.openxmlformats.org/officeDocument/2006/relationships/slide" Target="slides/slide11.xml"></Relationship><Relationship Id="rId31" Type="http://schemas.openxmlformats.org/officeDocument/2006/relationships/slide" Target="slides/slide12.xml"></Relationship><Relationship Id="rId32" Type="http://schemas.openxmlformats.org/officeDocument/2006/relationships/slide" Target="slides/slide13.xml"></Relationship><Relationship Id="rId33" Type="http://schemas.openxmlformats.org/officeDocument/2006/relationships/slide" Target="slides/slide14.xml"></Relationship><Relationship Id="rId34" Type="http://schemas.openxmlformats.org/officeDocument/2006/relationships/slide" Target="slides/slide15.xml"></Relationship><Relationship Id="rId35" Type="http://schemas.openxmlformats.org/officeDocument/2006/relationships/slide" Target="slides/slide16.xml"></Relationship><Relationship Id="rId36" Type="http://schemas.openxmlformats.org/officeDocument/2006/relationships/slide" Target="slides/slide17.xml"></Relationship><Relationship Id="rId37" Type="http://schemas.openxmlformats.org/officeDocument/2006/relationships/slide" Target="slides/slide18.xml"></Relationship><Relationship Id="rId38" Type="http://schemas.openxmlformats.org/officeDocument/2006/relationships/slide" Target="slides/slide19.xml"></Relationship><Relationship Id="rId39" Type="http://schemas.openxmlformats.org/officeDocument/2006/relationships/slide" Target="slides/slide20.xml"></Relationship><Relationship Id="rId40" Type="http://schemas.openxmlformats.org/officeDocument/2006/relationships/slide" Target="slides/slide21.xml"></Relationship><Relationship Id="rId41" Type="http://schemas.openxmlformats.org/officeDocument/2006/relationships/slide" Target="slides/slide22.xml"></Relationship><Relationship Id="rId42" Type="http://schemas.openxmlformats.org/officeDocument/2006/relationships/slide" Target="slides/slide23.xml"></Relationship><Relationship Id="rId43" Type="http://schemas.openxmlformats.org/officeDocument/2006/relationships/viewProps" Target="viewProps.xml"></Relationship><Relationship Id="rId44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 txBox="1">
            <a:spLocks noGrp="1"/>
          </p:cNvSpPr>
          <p:nvPr>
            <p:ph type="hdr" sz="quarter"/>
          </p:nvPr>
        </p:nvSpPr>
        <p:spPr>
          <a:xfrm rot="0">
            <a:off x="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l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3" name="날짜 개체 틀 2"/>
          <p:cNvSpPr txBox="1">
            <a:spLocks noGrp="1"/>
          </p:cNvSpPr>
          <p:nvPr>
            <p:ph type="dt" idx="1"/>
          </p:nvPr>
        </p:nvSpPr>
        <p:spPr>
          <a:xfrm rot="0">
            <a:off x="3884930" y="0"/>
            <a:ext cx="2972435" cy="4597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2021-03-02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ChangeAspect="1" noGrp="1" noRo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5" name="슬라이드 노트 개체 틀 4"/>
          <p:cNvSpPr txBox="1">
            <a:spLocks noGrp="1"/>
          </p:cNvSpPr>
          <p:nvPr>
            <p:ph type="body" sz="quarter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marL="457200" indent="0" latinLnBrk="0" lvl="1">
              <a:buFontTx/>
              <a:buNone/>
            </a:pPr>
            <a:r>
              <a:rPr lang="ko-KR" altLang="en-US"/>
              <a:t>둘째 수준</a:t>
            </a:r>
            <a:endParaRPr lang="ko-KR" altLang="en-US"/>
          </a:p>
          <a:p>
            <a:pPr marL="914400" indent="0" latinLnBrk="0" lvl="2">
              <a:buFontTx/>
              <a:buNone/>
            </a:pPr>
            <a:r>
              <a:rPr lang="ko-KR" altLang="en-US"/>
              <a:t>셋째 수준</a:t>
            </a:r>
            <a:endParaRPr lang="ko-KR" altLang="en-US"/>
          </a:p>
          <a:p>
            <a:pPr marL="1371600" indent="0" latinLnBrk="0" lvl="3">
              <a:buFontTx/>
              <a:buNone/>
            </a:pPr>
            <a:r>
              <a:rPr lang="ko-KR" altLang="en-US"/>
              <a:t>넷째 수준</a:t>
            </a:r>
            <a:endParaRPr lang="ko-KR" altLang="en-US"/>
          </a:p>
          <a:p>
            <a:pPr marL="1828800" indent="0" latinLnBrk="0" lvl="4">
              <a:buFontTx/>
              <a:buNone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sz="quarter" idx="4"/>
          </p:nvPr>
        </p:nvSpPr>
        <p:spPr>
          <a:xfrm rot="0">
            <a:off x="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l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 sz="quarter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algn="ctr" latinLnBrk="0">
              <a:buFontTx/>
              <a:buNone/>
              <a:defRPr lang="en-GB" altLang="en-US" sz="6000"/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ctr" latinLnBrk="0">
              <a:buFontTx/>
              <a:buNone/>
              <a:defRPr lang="en-GB" altLang="en-US" sz="2400"/>
            </a:lvl1pPr>
            <a:lvl2pPr marL="457200" indent="0" algn="ctr" latinLnBrk="0" lvl="1">
              <a:buFontTx/>
              <a:buNone/>
              <a:defRPr lang="en-GB" altLang="en-US" sz="2000"/>
            </a:lvl2pPr>
            <a:lvl3pPr marL="914400" indent="0" algn="ctr" latinLnBrk="0" lvl="2">
              <a:buFontTx/>
              <a:buNone/>
              <a:defRPr lang="en-GB" altLang="en-US" sz="1800"/>
            </a:lvl3pPr>
            <a:lvl4pPr marL="1371600" indent="0" algn="ctr" latinLnBrk="0" lvl="3">
              <a:buFontTx/>
              <a:buNone/>
              <a:defRPr lang="en-GB" altLang="en-US" sz="1600"/>
            </a:lvl4pPr>
            <a:lvl5pPr marL="1828800" indent="0" algn="ctr" latinLnBrk="0" lvl="4">
              <a:buFontTx/>
              <a:buNone/>
              <a:defRPr lang="en-GB" altLang="en-US" sz="1600"/>
            </a:lvl5pPr>
            <a:lvl6pPr marL="2286000" indent="0" algn="ctr" latinLnBrk="0" lvl="5">
              <a:buFontTx/>
              <a:buNone/>
              <a:defRPr lang="en-GB" altLang="en-US" sz="1600"/>
            </a:lvl6pPr>
            <a:lvl7pPr marL="2743200" indent="0" algn="ctr" latinLnBrk="0" lvl="6">
              <a:buFontTx/>
              <a:buNone/>
              <a:defRPr lang="en-GB" altLang="en-US" sz="1600"/>
            </a:lvl7pPr>
            <a:lvl8pPr marL="3200400" indent="0" algn="ctr" latinLnBrk="0" lvl="7">
              <a:buFontTx/>
              <a:buNone/>
              <a:defRPr lang="en-GB" altLang="en-US" sz="1600"/>
            </a:lvl8pPr>
            <a:lvl9pPr marL="3657600" indent="0" algn="ctr" latinLnBrk="0" lvl="8">
              <a:buFontTx/>
              <a:buNone/>
              <a:defRPr lang="en-GB" altLang="en-US" sz="1600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2021-03-02</a:t>
            </a:fld>
            <a:endParaRPr lang="ko-KR" altLang="en-US"/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marL="685800" indent="-228600" latinLnBrk="0" lvl="1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둘째 수준</a:t>
            </a:r>
            <a:endParaRPr lang="ko-KR" altLang="en-US"/>
          </a:p>
          <a:p>
            <a:pPr marL="1143000" indent="-228600" latinLnBrk="0" lvl="2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셋째 수준</a:t>
            </a:r>
            <a:endParaRPr lang="ko-KR" altLang="en-US"/>
          </a:p>
          <a:p>
            <a:pPr marL="1600200" indent="-228600" latinLnBrk="0" lvl="3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넷째 수준</a:t>
            </a:r>
            <a:endParaRPr lang="ko-KR" altLang="en-US"/>
          </a:p>
          <a:p>
            <a:pPr marL="2057400" indent="-228600" latinLnBrk="0" lvl="4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2021-03-02</a:t>
            </a:fld>
            <a:endParaRPr lang="ko-KR" altLang="en-US"/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numCol="1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 idx="1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marL="685800" indent="-228600" latinLnBrk="0" lvl="1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둘째 수준</a:t>
            </a:r>
            <a:endParaRPr lang="ko-KR" altLang="en-US"/>
          </a:p>
          <a:p>
            <a:pPr marL="1143000" indent="-228600" latinLnBrk="0" lvl="2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셋째 수준</a:t>
            </a:r>
            <a:endParaRPr lang="ko-KR" altLang="en-US"/>
          </a:p>
          <a:p>
            <a:pPr marL="1600200" indent="-228600" latinLnBrk="0" lvl="3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넷째 수준</a:t>
            </a:r>
            <a:endParaRPr lang="ko-KR" altLang="en-US"/>
          </a:p>
          <a:p>
            <a:pPr marL="2057400" indent="-228600" latinLnBrk="0" lvl="4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2021-03-02</a:t>
            </a:fld>
            <a:endParaRPr lang="ko-KR" altLang="en-US"/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marL="685800" indent="-228600" latinLnBrk="0" lvl="1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둘째 수준</a:t>
            </a:r>
            <a:endParaRPr lang="ko-KR" altLang="en-US"/>
          </a:p>
          <a:p>
            <a:pPr marL="1143000" indent="-228600" latinLnBrk="0" lvl="2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셋째 수준</a:t>
            </a:r>
            <a:endParaRPr lang="ko-KR" altLang="en-US"/>
          </a:p>
          <a:p>
            <a:pPr marL="1600200" indent="-228600" latinLnBrk="0" lvl="3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넷째 수준</a:t>
            </a:r>
            <a:endParaRPr lang="ko-KR" altLang="en-US"/>
          </a:p>
          <a:p>
            <a:pPr marL="2057400" indent="-228600" latinLnBrk="0" lvl="4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2021-03-02</a:t>
            </a:fld>
            <a:endParaRPr lang="ko-KR" altLang="en-US"/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6000"/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latinLnBrk="0" lvl="1"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 lvl="2">
              <a:buFontTx/>
              <a:buNone/>
              <a:defRPr lang="en-GB" altLang="en-U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 lvl="3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 lvl="4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 lvl="5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 lvl="6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 lvl="7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 lvl="8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마스터 텍스트 스타일 편집</a:t>
            </a:r>
            <a:endParaRPr lang="ko-KR" altLang="en-US"/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2021-03-02</a:t>
            </a:fld>
            <a:endParaRPr lang="ko-KR" altLang="en-US"/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 txBox="1">
            <a:spLocks noGrp="1"/>
          </p:cNvSpPr>
          <p:nvPr>
            <p:ph type="obj" sz="half" idx="1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marL="685800" indent="-228600" latinLnBrk="0" lvl="1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둘째 수준</a:t>
            </a:r>
            <a:endParaRPr lang="ko-KR" altLang="en-US"/>
          </a:p>
          <a:p>
            <a:pPr marL="1143000" indent="-228600" latinLnBrk="0" lvl="2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셋째 수준</a:t>
            </a:r>
            <a:endParaRPr lang="ko-KR" altLang="en-US"/>
          </a:p>
          <a:p>
            <a:pPr marL="1600200" indent="-228600" latinLnBrk="0" lvl="3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넷째 수준</a:t>
            </a:r>
            <a:endParaRPr lang="ko-KR" altLang="en-US"/>
          </a:p>
          <a:p>
            <a:pPr marL="2057400" indent="-228600" latinLnBrk="0" lvl="4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 txBox="1">
            <a:spLocks noGrp="1"/>
          </p:cNvSpPr>
          <p:nvPr>
            <p:ph type="obj" sz="half" idx="2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marL="685800" indent="-228600" latinLnBrk="0" lvl="1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둘째 수준</a:t>
            </a:r>
            <a:endParaRPr lang="ko-KR" altLang="en-US"/>
          </a:p>
          <a:p>
            <a:pPr marL="1143000" indent="-228600" latinLnBrk="0" lvl="2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셋째 수준</a:t>
            </a:r>
            <a:endParaRPr lang="ko-KR" altLang="en-US"/>
          </a:p>
          <a:p>
            <a:pPr marL="1600200" indent="-228600" latinLnBrk="0" lvl="3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넷째 수준</a:t>
            </a:r>
            <a:endParaRPr lang="ko-KR" altLang="en-US"/>
          </a:p>
          <a:p>
            <a:pPr marL="2057400" indent="-228600" latinLnBrk="0" lvl="4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2021-03-02</a:t>
            </a:fld>
            <a:endParaRPr lang="ko-KR" altLang="en-US"/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2400" b="1"/>
            </a:lvl1pPr>
            <a:lvl2pPr marL="457200" indent="0" latinLnBrk="0" lvl="1">
              <a:buFontTx/>
              <a:buNone/>
              <a:defRPr lang="en-GB" altLang="en-US" sz="2000" b="1"/>
            </a:lvl2pPr>
            <a:lvl3pPr marL="914400" indent="0" latinLnBrk="0" lvl="2">
              <a:buFontTx/>
              <a:buNone/>
              <a:defRPr lang="en-GB" altLang="en-US" sz="1800" b="1"/>
            </a:lvl3pPr>
            <a:lvl4pPr marL="1371600" indent="0" latinLnBrk="0" lvl="3">
              <a:buFontTx/>
              <a:buNone/>
              <a:defRPr lang="en-GB" altLang="en-US" sz="1600" b="1"/>
            </a:lvl4pPr>
            <a:lvl5pPr marL="1828800" indent="0" latinLnBrk="0" lvl="4">
              <a:buFontTx/>
              <a:buNone/>
              <a:defRPr lang="en-GB" altLang="en-US" sz="1600" b="1"/>
            </a:lvl5pPr>
            <a:lvl6pPr marL="2286000" indent="0" latinLnBrk="0" lvl="5">
              <a:buFontTx/>
              <a:buNone/>
              <a:defRPr lang="en-GB" altLang="en-US" sz="1600" b="1"/>
            </a:lvl6pPr>
            <a:lvl7pPr marL="2743200" indent="0" latinLnBrk="0" lvl="6">
              <a:buFontTx/>
              <a:buNone/>
              <a:defRPr lang="en-GB" altLang="en-US" sz="1600" b="1"/>
            </a:lvl7pPr>
            <a:lvl8pPr marL="3200400" indent="0" latinLnBrk="0" lvl="7">
              <a:buFontTx/>
              <a:buNone/>
              <a:defRPr lang="en-GB" altLang="en-US" sz="1600" b="1"/>
            </a:lvl8pPr>
            <a:lvl9pPr marL="3657600" indent="0" latinLnBrk="0" lvl="8">
              <a:buFontTx/>
              <a:buNone/>
              <a:defRPr lang="en-GB" altLang="en-US" sz="1600" b="1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마스터 텍스트 스타일 편집</a:t>
            </a:r>
            <a:endParaRPr lang="ko-KR" altLang="en-US"/>
          </a:p>
        </p:txBody>
      </p:sp>
      <p:sp>
        <p:nvSpPr>
          <p:cNvPr id="4" name="내용 개체 틀 3"/>
          <p:cNvSpPr txBox="1">
            <a:spLocks noGrp="1"/>
          </p:cNvSpPr>
          <p:nvPr>
            <p:ph type="obj" sz="half" idx="2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marL="685800" indent="-228600" latinLnBrk="0" lvl="1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둘째 수준</a:t>
            </a:r>
            <a:endParaRPr lang="ko-KR" altLang="en-US"/>
          </a:p>
          <a:p>
            <a:pPr marL="1143000" indent="-228600" latinLnBrk="0" lvl="2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셋째 수준</a:t>
            </a:r>
            <a:endParaRPr lang="ko-KR" altLang="en-US"/>
          </a:p>
          <a:p>
            <a:pPr marL="1600200" indent="-228600" latinLnBrk="0" lvl="3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넷째 수준</a:t>
            </a:r>
            <a:endParaRPr lang="ko-KR" altLang="en-US"/>
          </a:p>
          <a:p>
            <a:pPr marL="2057400" indent="-228600" latinLnBrk="0" lvl="4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 sz="quarter" idx="3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2400" b="1"/>
            </a:lvl1pPr>
            <a:lvl2pPr marL="457200" indent="0" latinLnBrk="0" lvl="1">
              <a:buFontTx/>
              <a:buNone/>
              <a:defRPr lang="en-GB" altLang="en-US" sz="2000" b="1"/>
            </a:lvl2pPr>
            <a:lvl3pPr marL="914400" indent="0" latinLnBrk="0" lvl="2">
              <a:buFontTx/>
              <a:buNone/>
              <a:defRPr lang="en-GB" altLang="en-US" sz="1800" b="1"/>
            </a:lvl3pPr>
            <a:lvl4pPr marL="1371600" indent="0" latinLnBrk="0" lvl="3">
              <a:buFontTx/>
              <a:buNone/>
              <a:defRPr lang="en-GB" altLang="en-US" sz="1600" b="1"/>
            </a:lvl4pPr>
            <a:lvl5pPr marL="1828800" indent="0" latinLnBrk="0" lvl="4">
              <a:buFontTx/>
              <a:buNone/>
              <a:defRPr lang="en-GB" altLang="en-US" sz="1600" b="1"/>
            </a:lvl5pPr>
            <a:lvl6pPr marL="2286000" indent="0" latinLnBrk="0" lvl="5">
              <a:buFontTx/>
              <a:buNone/>
              <a:defRPr lang="en-GB" altLang="en-US" sz="1600" b="1"/>
            </a:lvl6pPr>
            <a:lvl7pPr marL="2743200" indent="0" latinLnBrk="0" lvl="6">
              <a:buFontTx/>
              <a:buNone/>
              <a:defRPr lang="en-GB" altLang="en-US" sz="1600" b="1"/>
            </a:lvl7pPr>
            <a:lvl8pPr marL="3200400" indent="0" latinLnBrk="0" lvl="7">
              <a:buFontTx/>
              <a:buNone/>
              <a:defRPr lang="en-GB" altLang="en-US" sz="1600" b="1"/>
            </a:lvl8pPr>
            <a:lvl9pPr marL="3657600" indent="0" latinLnBrk="0" lvl="8">
              <a:buFontTx/>
              <a:buNone/>
              <a:defRPr lang="en-GB" altLang="en-US" sz="1600" b="1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마스터 텍스트 스타일 편집</a:t>
            </a:r>
            <a:endParaRPr lang="ko-KR" altLang="en-US"/>
          </a:p>
        </p:txBody>
      </p:sp>
      <p:sp>
        <p:nvSpPr>
          <p:cNvPr id="6" name="내용 개체 틀 5"/>
          <p:cNvSpPr txBox="1">
            <a:spLocks noGrp="1"/>
          </p:cNvSpPr>
          <p:nvPr>
            <p:ph type="obj" sz="quarter" idx="4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marL="685800" indent="-228600" latinLnBrk="0" lvl="1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둘째 수준</a:t>
            </a:r>
            <a:endParaRPr lang="ko-KR" altLang="en-US"/>
          </a:p>
          <a:p>
            <a:pPr marL="1143000" indent="-228600" latinLnBrk="0" lvl="2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셋째 수준</a:t>
            </a:r>
            <a:endParaRPr lang="ko-KR" altLang="en-US"/>
          </a:p>
          <a:p>
            <a:pPr marL="1600200" indent="-228600" latinLnBrk="0" lvl="3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넷째 수준</a:t>
            </a:r>
            <a:endParaRPr lang="ko-KR" altLang="en-US"/>
          </a:p>
          <a:p>
            <a:pPr marL="2057400" indent="-228600" latinLnBrk="0" lvl="4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2021-03-02</a:t>
            </a:fld>
            <a:endParaRPr lang="ko-KR" altLang="en-US"/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2021-03-02</a:t>
            </a:fld>
            <a:endParaRPr lang="ko-KR" altLang="en-US"/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2021-03-02</a:t>
            </a:fld>
            <a:endParaRPr lang="ko-KR" altLang="en-US"/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3200"/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3200"/>
            </a:lvl1pPr>
            <a:lvl2pPr marL="0" indent="0" latinLnBrk="0" lvl="1">
              <a:buFontTx/>
              <a:buNone/>
              <a:defRPr lang="en-GB" altLang="en-US" sz="2800"/>
            </a:lvl2pPr>
            <a:lvl3pPr marL="0" indent="0" latinLnBrk="0" lvl="2">
              <a:buFontTx/>
              <a:buNone/>
              <a:defRPr lang="en-GB" altLang="en-US" sz="2400"/>
            </a:lvl3pPr>
            <a:lvl4pPr marL="0" indent="0" latinLnBrk="0" lvl="3">
              <a:buFontTx/>
              <a:buNone/>
              <a:defRPr lang="en-GB" altLang="en-US" sz="2000"/>
            </a:lvl4pPr>
            <a:lvl5pPr marL="0" indent="0" latinLnBrk="0" lvl="4">
              <a:buFontTx/>
              <a:buNone/>
              <a:defRPr lang="en-GB" altLang="en-US" sz="2000"/>
            </a:lvl5pPr>
            <a:lvl6pPr marL="0" indent="0" latinLnBrk="0" lvl="5">
              <a:buFontTx/>
              <a:buNone/>
              <a:defRPr lang="en-GB" altLang="en-US" sz="2000"/>
            </a:lvl6pPr>
            <a:lvl7pPr marL="0" indent="0" latinLnBrk="0" lvl="6">
              <a:buFontTx/>
              <a:buNone/>
              <a:defRPr lang="en-GB" altLang="en-US" sz="2000"/>
            </a:lvl7pPr>
            <a:lvl8pPr marL="0" indent="0" latinLnBrk="0" lvl="7">
              <a:buFontTx/>
              <a:buNone/>
              <a:defRPr lang="en-GB" altLang="en-US" sz="2000"/>
            </a:lvl8pPr>
            <a:lvl9pPr marL="0" indent="0" latinLnBrk="0" lvl="8">
              <a:buFontTx/>
              <a:buNone/>
              <a:defRPr lang="en-GB" altLang="en-US" sz="2000"/>
            </a:lvl9pPr>
          </a:lstStyle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marL="685800" indent="-228600" latinLnBrk="0" lvl="1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둘째 수준</a:t>
            </a:r>
            <a:endParaRPr lang="ko-KR" altLang="en-US"/>
          </a:p>
          <a:p>
            <a:pPr marL="1143000" indent="-228600" latinLnBrk="0" lvl="2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셋째 수준</a:t>
            </a:r>
            <a:endParaRPr lang="ko-KR" altLang="en-US"/>
          </a:p>
          <a:p>
            <a:pPr marL="1600200" indent="-228600" latinLnBrk="0" lvl="3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넷째 수준</a:t>
            </a:r>
            <a:endParaRPr lang="ko-KR" altLang="en-US"/>
          </a:p>
          <a:p>
            <a:pPr marL="2057400" indent="-228600" latinLnBrk="0" lvl="4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 sz="half" idx="2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1600"/>
            </a:lvl1pPr>
            <a:lvl2pPr marL="457200" indent="0" latinLnBrk="0" lvl="1">
              <a:buFontTx/>
              <a:buNone/>
              <a:defRPr lang="en-GB" altLang="en-US" sz="1400"/>
            </a:lvl2pPr>
            <a:lvl3pPr marL="914400" indent="0" latinLnBrk="0" lvl="2">
              <a:buFontTx/>
              <a:buNone/>
              <a:defRPr lang="en-GB" altLang="en-US" sz="1200"/>
            </a:lvl3pPr>
            <a:lvl4pPr marL="1371600" indent="0" latinLnBrk="0" lvl="3">
              <a:buFontTx/>
              <a:buNone/>
              <a:defRPr lang="en-GB" altLang="en-US" sz="1000"/>
            </a:lvl4pPr>
            <a:lvl5pPr marL="1828800" indent="0" latinLnBrk="0" lvl="4">
              <a:buFontTx/>
              <a:buNone/>
              <a:defRPr lang="en-GB" altLang="en-US" sz="1000"/>
            </a:lvl5pPr>
            <a:lvl6pPr marL="2286000" indent="0" latinLnBrk="0" lvl="5">
              <a:buFontTx/>
              <a:buNone/>
              <a:defRPr lang="en-GB" altLang="en-US" sz="1000"/>
            </a:lvl6pPr>
            <a:lvl7pPr marL="2743200" indent="0" latinLnBrk="0" lvl="6">
              <a:buFontTx/>
              <a:buNone/>
              <a:defRPr lang="en-GB" altLang="en-US" sz="1000"/>
            </a:lvl7pPr>
            <a:lvl8pPr marL="3200400" indent="0" latinLnBrk="0" lvl="7">
              <a:buFontTx/>
              <a:buNone/>
              <a:defRPr lang="en-GB" altLang="en-US" sz="1000"/>
            </a:lvl8pPr>
            <a:lvl9pPr marL="3657600" indent="0" latinLnBrk="0" lvl="8">
              <a:buFontTx/>
              <a:buNone/>
              <a:defRPr lang="en-GB" altLang="en-US" sz="1000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마스터 텍스트 스타일 편집</a:t>
            </a:r>
            <a:endParaRPr lang="ko-KR" altLang="en-US"/>
          </a:p>
        </p:txBody>
      </p:sp>
      <p:sp>
        <p:nvSpPr>
          <p:cNvPr id="5" name="날짜 개체 틀 4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2021-03-02</a:t>
            </a:fld>
            <a:endParaRPr lang="ko-KR" altLang="en-US"/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3200"/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 txBox="1">
            <a:spLocks noGrp="1"/>
          </p:cNvSpPr>
          <p:nvPr>
            <p:ph type="pic" idx="1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텍스트 개체 틀 3"/>
          <p:cNvSpPr txBox="1">
            <a:spLocks noGrp="1"/>
          </p:cNvSpPr>
          <p:nvPr>
            <p:ph type="body" sz="half" idx="2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1600"/>
            </a:lvl1pPr>
            <a:lvl2pPr marL="457200" indent="0" latinLnBrk="0" lvl="1">
              <a:buFontTx/>
              <a:buNone/>
              <a:defRPr lang="en-GB" altLang="en-US" sz="1400"/>
            </a:lvl2pPr>
            <a:lvl3pPr marL="914400" indent="0" latinLnBrk="0" lvl="2">
              <a:buFontTx/>
              <a:buNone/>
              <a:defRPr lang="en-GB" altLang="en-US" sz="1200"/>
            </a:lvl3pPr>
            <a:lvl4pPr marL="1371600" indent="0" latinLnBrk="0" lvl="3">
              <a:buFontTx/>
              <a:buNone/>
              <a:defRPr lang="en-GB" altLang="en-US" sz="1000"/>
            </a:lvl4pPr>
            <a:lvl5pPr marL="1828800" indent="0" latinLnBrk="0" lvl="4">
              <a:buFontTx/>
              <a:buNone/>
              <a:defRPr lang="en-GB" altLang="en-US" sz="1000"/>
            </a:lvl5pPr>
            <a:lvl6pPr marL="2286000" indent="0" latinLnBrk="0" lvl="5">
              <a:buFontTx/>
              <a:buNone/>
              <a:defRPr lang="en-GB" altLang="en-US" sz="1000"/>
            </a:lvl6pPr>
            <a:lvl7pPr marL="2743200" indent="0" latinLnBrk="0" lvl="6">
              <a:buFontTx/>
              <a:buNone/>
              <a:defRPr lang="en-GB" altLang="en-US" sz="1000"/>
            </a:lvl7pPr>
            <a:lvl8pPr marL="3200400" indent="0" latinLnBrk="0" lvl="7">
              <a:buFontTx/>
              <a:buNone/>
              <a:defRPr lang="en-GB" altLang="en-US" sz="1000"/>
            </a:lvl8pPr>
            <a:lvl9pPr marL="3657600" indent="0" latinLnBrk="0" lvl="8">
              <a:buFontTx/>
              <a:buNone/>
              <a:defRPr lang="en-GB" altLang="en-US" sz="1000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마스터 텍스트 스타일 편집</a:t>
            </a:r>
            <a:endParaRPr lang="ko-KR" altLang="en-US"/>
          </a:p>
        </p:txBody>
      </p:sp>
      <p:sp>
        <p:nvSpPr>
          <p:cNvPr id="5" name="날짜 개체 틀 4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2021-03-02</a:t>
            </a:fld>
            <a:endParaRPr lang="ko-KR" altLang="en-US"/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marL="685800" indent="-228600" latinLnBrk="0" lvl="1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둘째 수준</a:t>
            </a:r>
            <a:endParaRPr lang="ko-KR" altLang="en-US"/>
          </a:p>
          <a:p>
            <a:pPr marL="1143000" indent="-228600" latinLnBrk="0" lvl="2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셋째 수준</a:t>
            </a:r>
            <a:endParaRPr lang="ko-KR" altLang="en-US"/>
          </a:p>
          <a:p>
            <a:pPr marL="1600200" indent="-228600" latinLnBrk="0" lvl="3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넷째 수준</a:t>
            </a:r>
            <a:endParaRPr lang="ko-KR" altLang="en-US"/>
          </a:p>
          <a:p>
            <a:pPr marL="2057400" indent="-228600" latinLnBrk="0" lvl="4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2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2021-03-02</a:t>
            </a:fld>
            <a:endParaRPr lang="ko-KR" altLang="en-US"/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3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ctr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4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r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46" r:id="rId6"/>
    <p:sldLayoutId id="2147483947" r:id="rId7"/>
    <p:sldLayoutId id="2147483948" r:id="rId8"/>
    <p:sldLayoutId id="2147483949" r:id="rId9"/>
    <p:sldLayoutId id="2147483950" r:id="rId10"/>
    <p:sldLayoutId id="2147483951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image8.png"></Relationship><Relationship Id="rId3" Type="http://schemas.openxmlformats.org/officeDocument/2006/relationships/slideLayout" Target="../slideLayouts/slideLayout2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image8.png"></Relationship><Relationship Id="rId3" Type="http://schemas.openxmlformats.org/officeDocument/2006/relationships/slideLayout" Target="../slideLayouts/slideLayout2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image9.png"></Relationship><Relationship Id="rId3" Type="http://schemas.openxmlformats.org/officeDocument/2006/relationships/slideLayout" Target="../slideLayouts/slideLayout2.xml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image" Target="../media/image10.png"></Relationship><Relationship Id="rId3" Type="http://schemas.openxmlformats.org/officeDocument/2006/relationships/slideLayout" Target="../slideLayouts/slideLayout2.xml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image12.png"></Relationship><Relationship Id="rId3" Type="http://schemas.openxmlformats.org/officeDocument/2006/relationships/image" Target="../media/image14.png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image" Target="../media/image11.png"></Relationship><Relationship Id="rId3" Type="http://schemas.openxmlformats.org/officeDocument/2006/relationships/image" Target="../media/fImage306513304025.png"></Relationship><Relationship Id="rId4" Type="http://schemas.openxmlformats.org/officeDocument/2006/relationships/slideLayout" Target="../slideLayouts/slideLayout2.xml"></Relationship></Relationships>
</file>

<file path=ppt/slides/_rels/slide17.xml.rels><?xml version="1.0" encoding="UTF-8"?>
<Relationships xmlns="http://schemas.openxmlformats.org/package/2006/relationships"><Relationship Id="rId3" Type="http://schemas.openxmlformats.org/officeDocument/2006/relationships/image" Target="../media/image13.png"></Relationship><Relationship Id="rId2" Type="http://schemas.openxmlformats.org/officeDocument/2006/relationships/image" Target="../media/image12.png"></Relationship><Relationship Id="rId4" Type="http://schemas.openxmlformats.org/officeDocument/2006/relationships/slideLayout" Target="../slideLayouts/slideLayout2.xml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image" Target="../media/fImage384391079874.png"></Relationship><Relationship Id="rId2" Type="http://schemas.openxmlformats.org/officeDocument/2006/relationships/slideLayout" Target="../slideLayouts/slideLayout2.xml"></Relationship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image" Target="../media/fImage389431109874.png"></Relationship><Relationship Id="rId2" Type="http://schemas.openxmlformats.org/officeDocument/2006/relationships/slideLayout" Target="../slideLayouts/slideLayout2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image1.png"></Relationship><Relationship Id="rId3" Type="http://schemas.openxmlformats.org/officeDocument/2006/relationships/slideLayout" Target="../slideLayouts/slideLayout2.xml"></Relationship></Relationships>
</file>

<file path=ppt/slides/_rels/slide20.xml.rels><?xml version="1.0" encoding="UTF-8"?>
<Relationships xmlns="http://schemas.openxmlformats.org/package/2006/relationships"><Relationship Id="rId3" Type="http://schemas.openxmlformats.org/officeDocument/2006/relationships/image" Target="../media/image14.png"></Relationship><Relationship Id="rId2" Type="http://schemas.openxmlformats.org/officeDocument/2006/relationships/image" Target="../media/image12.png"></Relationship><Relationship Id="rId4" Type="http://schemas.openxmlformats.org/officeDocument/2006/relationships/slideLayout" Target="../slideLayouts/slideLayout2.xml"></Relationship></Relationships>
</file>

<file path=ppt/slides/_rels/slide2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/Relationships>
</file>

<file path=ppt/slides/_rels/slide2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/Relationships>
</file>

<file path=ppt/slides/_rels/slide23.xml.rels><?xml version="1.0" encoding="UTF-8"?>
<Relationships xmlns="http://schemas.openxmlformats.org/package/2006/relationships"><Relationship Id="rId3" Type="http://schemas.openxmlformats.org/officeDocument/2006/relationships/image" Target="../media/image15.png"></Relationship><Relationship Id="rId2" Type="http://schemas.openxmlformats.org/officeDocument/2006/relationships/image" Target="../media/image12.png"></Relationship><Relationship Id="rId4" Type="http://schemas.openxmlformats.org/officeDocument/2006/relationships/slideLayout" Target="../slideLayouts/slideLayout2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image2.png"></Relationship><Relationship Id="rId3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image3.png"></Relationship><Relationship Id="rId3" Type="http://schemas.openxmlformats.org/officeDocument/2006/relationships/image" Target="../media/fImage306513304025.png"></Relationship><Relationship Id="rId4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image4.png"></Relationship><Relationship Id="rId3" Type="http://schemas.openxmlformats.org/officeDocument/2006/relationships/slideLayout" Target="../slideLayouts/slideLayout2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image5.png"></Relationship><Relationship Id="rId3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image6.png"></Relationship><Relationship Id="rId3" Type="http://schemas.openxmlformats.org/officeDocument/2006/relationships/slideLayout" Target="../slideLayouts/slideLayout2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image6.png"></Relationship><Relationship Id="rId3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image7.png"></Relationship><Relationship Id="rId3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 rot="0">
            <a:off x="1524000" y="2526665"/>
            <a:ext cx="9145270" cy="238887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 sz="3600"/>
              <a:t>주차공유 프로젝트 ‘어따세워?’</a:t>
            </a:r>
            <a:r>
              <a:rPr lang="ko-KR" altLang="en-US" sz="3600"/>
              <a:t/>
            </a:r>
            <a:br>
              <a:rPr lang="ko-KR" altLang="en-US" sz="3600"/>
            </a:br>
            <a:r>
              <a:rPr lang="ko-KR" altLang="en-US" sz="2400"/>
              <a:t/>
            </a:r>
            <a:br>
              <a:rPr lang="ko-KR" altLang="en-US" sz="2400"/>
            </a:br>
            <a:r>
              <a:rPr lang="ko-KR" altLang="en-US" sz="2400"/>
              <a:t>Team 뚜벅이</a:t>
            </a:r>
            <a:r>
              <a:rPr lang="ko-KR" altLang="en-US" sz="2400"/>
              <a:t> </a:t>
            </a:r>
            <a:endParaRPr lang="ko-KR" altLang="en-US" sz="360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 rot="0">
            <a:off x="1524000" y="1818640"/>
            <a:ext cx="9145270" cy="165671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 sz="6000">
                <a:latin typeface="나눔스퀘어" charset="0"/>
                <a:ea typeface="나눔스퀘어" charset="0"/>
                <a:cs typeface="+mj-cs"/>
              </a:rPr>
              <a:t>UI/UX설계서</a:t>
            </a:r>
            <a:endParaRPr lang="ko-KR" altLang="en-US" sz="6000">
              <a:latin typeface="나눔스퀘어" charset="0"/>
              <a:ea typeface="나눔스퀘어" charset="0"/>
              <a:cs typeface="+mj-cs"/>
            </a:endParaRPr>
          </a:p>
          <a:p>
            <a:pPr marL="0" indent="0" latinLnBrk="0">
              <a:buFontTx/>
              <a:buNone/>
            </a:pPr>
            <a:endParaRPr lang="ko-KR" altLang="en-US" sz="6000">
              <a:latin typeface="나눔스퀘어" charset="0"/>
              <a:ea typeface="나눔스퀘어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257175" y="-269240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나눔스퀘어" charset="0"/>
                <a:ea typeface="나눔스퀘어" charset="0"/>
                <a:cs typeface="+mj-cs"/>
              </a:rPr>
              <a:t>세우기 상세페이지</a:t>
            </a:r>
            <a:endParaRPr lang="ko-KR" altLang="en-US" sz="4400">
              <a:latin typeface="나눔스퀘어" charset="0"/>
              <a:ea typeface="나눔스퀘어" charset="0"/>
              <a:cs typeface="+mj-cs"/>
            </a:endParaRPr>
          </a:p>
        </p:txBody>
      </p:sp>
      <p:pic>
        <p:nvPicPr>
          <p:cNvPr id="3" name="내용 개체 틀 2"/>
          <p:cNvPicPr>
            <a:picLocks noChangeAspect="1" noGrp="1"/>
          </p:cNvPicPr>
          <p:nvPr>
            <p:ph type="obj"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0974"/>
          <a:stretch>
            <a:fillRect/>
          </a:stretch>
        </p:blipFill>
        <p:spPr>
          <a:xfrm rot="0">
            <a:off x="6211570" y="387350"/>
            <a:ext cx="5289550" cy="6471920"/>
          </a:xfrm>
          <a:prstGeom prst="rect"/>
          <a:noFill/>
        </p:spPr>
      </p:pic>
      <p:sp>
        <p:nvSpPr>
          <p:cNvPr id="4" name="텍스트 상자 50"/>
          <p:cNvSpPr txBox="1">
            <a:spLocks/>
          </p:cNvSpPr>
          <p:nvPr/>
        </p:nvSpPr>
        <p:spPr>
          <a:xfrm rot="0">
            <a:off x="1357630" y="1256030"/>
            <a:ext cx="4293235" cy="5353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1) 주차장 게시물 상세내용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- 제목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- 위치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- 내용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2</a:t>
            </a:r>
            <a:r>
              <a:rPr lang="ko-KR" sz="1800">
                <a:latin typeface="나눔스퀘어" charset="0"/>
                <a:ea typeface="나눔스퀘어" charset="0"/>
              </a:rPr>
              <a:t>)</a:t>
            </a:r>
            <a:r>
              <a:rPr lang="ko-KR" sz="1800">
                <a:latin typeface="나눔스퀘어" charset="0"/>
                <a:ea typeface="나눔스퀘어" charset="0"/>
              </a:rPr>
              <a:t> 메뉴버튼 : 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글쓴이와 상세페이지 작성자가 일치할 시 - 수정, 내리기, 삭제 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페이지 작성자와 다른 사람이 열람할 시 - 신고 버튼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3</a:t>
            </a:r>
            <a:r>
              <a:rPr lang="ko-KR" sz="1800">
                <a:latin typeface="나눔스퀘어" charset="0"/>
                <a:ea typeface="나눔스퀘어" charset="0"/>
              </a:rPr>
              <a:t>) 시간 입력 포맷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 단위 시간 가격 X 시간 = 가격 명시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4</a:t>
            </a:r>
            <a:r>
              <a:rPr lang="ko-KR" sz="1800">
                <a:latin typeface="나눔스퀘어" charset="0"/>
                <a:ea typeface="나눔스퀘어" charset="0"/>
              </a:rPr>
              <a:t>) </a:t>
            </a:r>
            <a:r>
              <a:rPr lang="ko-KR" sz="1800">
                <a:latin typeface="나눔스퀘어" charset="0"/>
                <a:ea typeface="나눔스퀘어" charset="0"/>
              </a:rPr>
              <a:t>찜버튼, 예약하기 버튼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 </a:t>
            </a:r>
            <a:r>
              <a:rPr lang="ko-KR" sz="1800">
                <a:latin typeface="나눔스퀘어" charset="0"/>
                <a:ea typeface="나눔스퀘어" charset="0"/>
              </a:rPr>
              <a:t>-&gt; 클릭시 </a:t>
            </a:r>
            <a:r>
              <a:rPr lang="ko-KR" sz="1800">
                <a:latin typeface="나눔스퀘어" charset="0"/>
                <a:ea typeface="나눔스퀘어" charset="0"/>
              </a:rPr>
              <a:t>예약 상세 페이지로 이동</a:t>
            </a:r>
            <a:r>
              <a:rPr lang="ko-KR" sz="1800">
                <a:latin typeface="나눔스퀘어" charset="0"/>
                <a:ea typeface="나눔스퀘어" charset="0"/>
              </a:rPr>
              <a:t> 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11" name="도형 41"/>
          <p:cNvSpPr>
            <a:spLocks/>
          </p:cNvSpPr>
          <p:nvPr/>
        </p:nvSpPr>
        <p:spPr>
          <a:xfrm rot="0">
            <a:off x="7104380" y="1445260"/>
            <a:ext cx="3664585" cy="1737360"/>
          </a:xfrm>
          <a:prstGeom prst="rect"/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나눔스퀘어" charset="0"/>
                <a:ea typeface="나눔스퀘어" charset="0"/>
              </a:rPr>
              <a:t>사진</a:t>
            </a:r>
            <a:endParaRPr lang="ko-KR" altLang="en-US" sz="1400">
              <a:latin typeface="나눔스퀘어" charset="0"/>
              <a:ea typeface="나눔스퀘어" charset="0"/>
            </a:endParaRPr>
          </a:p>
        </p:txBody>
      </p:sp>
      <p:sp>
        <p:nvSpPr>
          <p:cNvPr id="6" name="도형 2"/>
          <p:cNvSpPr>
            <a:spLocks/>
          </p:cNvSpPr>
          <p:nvPr/>
        </p:nvSpPr>
        <p:spPr>
          <a:xfrm rot="0">
            <a:off x="10654030" y="1459230"/>
            <a:ext cx="581660" cy="253365"/>
          </a:xfrm>
          <a:prstGeom prst="roundRect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9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삭제 </a:t>
            </a:r>
            <a:endParaRPr lang="ko-KR" altLang="en-US" sz="9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7" name="도형 3"/>
          <p:cNvSpPr>
            <a:spLocks/>
          </p:cNvSpPr>
          <p:nvPr/>
        </p:nvSpPr>
        <p:spPr>
          <a:xfrm rot="0">
            <a:off x="10958195" y="1320800"/>
            <a:ext cx="53340" cy="5334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8" name="도형 4"/>
          <p:cNvSpPr>
            <a:spLocks/>
          </p:cNvSpPr>
          <p:nvPr/>
        </p:nvSpPr>
        <p:spPr>
          <a:xfrm rot="0">
            <a:off x="11042015" y="1320800"/>
            <a:ext cx="53340" cy="5334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9" name="도형 5"/>
          <p:cNvSpPr>
            <a:spLocks/>
          </p:cNvSpPr>
          <p:nvPr/>
        </p:nvSpPr>
        <p:spPr>
          <a:xfrm rot="0">
            <a:off x="11122660" y="1319530"/>
            <a:ext cx="53340" cy="5334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10" name="도형 20"/>
          <p:cNvSpPr>
            <a:spLocks/>
          </p:cNvSpPr>
          <p:nvPr/>
        </p:nvSpPr>
        <p:spPr>
          <a:xfrm rot="0">
            <a:off x="9418320" y="1459230"/>
            <a:ext cx="581660" cy="253365"/>
          </a:xfrm>
          <a:prstGeom prst="roundRect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9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수정 </a:t>
            </a:r>
            <a:endParaRPr lang="ko-KR" altLang="en-US" sz="9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5" name="도형 1"/>
          <p:cNvSpPr>
            <a:spLocks/>
          </p:cNvSpPr>
          <p:nvPr/>
        </p:nvSpPr>
        <p:spPr>
          <a:xfrm rot="0">
            <a:off x="10029190" y="1459230"/>
            <a:ext cx="594360" cy="253365"/>
          </a:xfrm>
          <a:prstGeom prst="roundRect">
            <a:avLst>
              <a:gd name="adj" fmla="val 2662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9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내리기 </a:t>
            </a:r>
            <a:endParaRPr lang="ko-KR" altLang="en-US" sz="9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2" name="텍스트 상자 1"/>
          <p:cNvSpPr txBox="1">
            <a:spLocks/>
          </p:cNvSpPr>
          <p:nvPr/>
        </p:nvSpPr>
        <p:spPr>
          <a:xfrm rot="0">
            <a:off x="10201910" y="3616960"/>
            <a:ext cx="377190" cy="30861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400">
                <a:solidFill>
                  <a:srgbClr val="FF0000"/>
                </a:solidFill>
                <a:latin typeface="맑은 고딕" charset="0"/>
                <a:ea typeface="맑은 고딕" charset="0"/>
              </a:rPr>
              <a:t>❤ </a:t>
            </a:r>
            <a:endParaRPr lang="ko-KR" altLang="en-US" sz="14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도형 2"/>
          <p:cNvSpPr>
            <a:spLocks/>
          </p:cNvSpPr>
          <p:nvPr/>
        </p:nvSpPr>
        <p:spPr>
          <a:xfrm rot="0">
            <a:off x="10654030" y="1744345"/>
            <a:ext cx="582295" cy="254000"/>
          </a:xfrm>
          <a:prstGeom prst="roundRect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9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신고</a:t>
            </a:r>
            <a:r>
              <a:rPr lang="ko-KR" sz="9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 </a:t>
            </a:r>
            <a:endParaRPr lang="ko-KR" altLang="en-US" sz="9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4" name="도형 3"/>
          <p:cNvSpPr>
            <a:spLocks/>
          </p:cNvSpPr>
          <p:nvPr/>
        </p:nvSpPr>
        <p:spPr>
          <a:xfrm rot="0">
            <a:off x="9345930" y="1391920"/>
            <a:ext cx="1940560" cy="366395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5" name="도형 6"/>
          <p:cNvCxnSpPr/>
          <p:nvPr/>
        </p:nvCxnSpPr>
        <p:spPr>
          <a:xfrm rot="10800000" flipV="1">
            <a:off x="4952365" y="4683760"/>
            <a:ext cx="3904615" cy="862965"/>
          </a:xfrm>
          <a:prstGeom prst="bentConnector3">
            <a:avLst>
              <a:gd name="adj1" fmla="val 50000"/>
            </a:avLst>
          </a:prstGeom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도형 7"/>
          <p:cNvCxnSpPr>
            <a:stCxn id="10" idx="1"/>
          </p:cNvCxnSpPr>
          <p:nvPr/>
        </p:nvCxnSpPr>
        <p:spPr>
          <a:xfrm rot="10800000" flipV="1">
            <a:off x="3001010" y="1586230"/>
            <a:ext cx="6417945" cy="1244600"/>
          </a:xfrm>
          <a:prstGeom prst="bentConnector3">
            <a:avLst>
              <a:gd name="adj1" fmla="val 49995"/>
            </a:avLst>
          </a:prstGeom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도형 8"/>
          <p:cNvSpPr>
            <a:spLocks/>
          </p:cNvSpPr>
          <p:nvPr/>
        </p:nvSpPr>
        <p:spPr>
          <a:xfrm rot="0">
            <a:off x="8926830" y="3426460"/>
            <a:ext cx="1986280" cy="2659380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도형 9"/>
          <p:cNvSpPr>
            <a:spLocks/>
          </p:cNvSpPr>
          <p:nvPr/>
        </p:nvSpPr>
        <p:spPr>
          <a:xfrm rot="0">
            <a:off x="7406005" y="676275"/>
            <a:ext cx="4019550" cy="298450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1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잠깐 세우기           오래 세우기         P 내놓기        마이페이지</a:t>
            </a:r>
            <a:endParaRPr lang="ko-KR" altLang="en-US" sz="11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257175" y="-269240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나눔스퀘어" charset="0"/>
                <a:ea typeface="나눔스퀘어" charset="0"/>
                <a:cs typeface="+mj-cs"/>
              </a:rPr>
              <a:t>세우기 상세페이지</a:t>
            </a:r>
            <a:endParaRPr lang="ko-KR" altLang="en-US" sz="4400">
              <a:latin typeface="나눔스퀘어" charset="0"/>
              <a:ea typeface="나눔스퀘어" charset="0"/>
              <a:cs typeface="+mj-cs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1306195" y="1903095"/>
            <a:ext cx="4585335" cy="43535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4) 위치</a:t>
            </a:r>
            <a:endParaRPr lang="ko-KR" altLang="en-US" sz="1800">
              <a:latin typeface="나눔스퀘어" charset="0"/>
              <a:ea typeface="나눔스퀘어" charset="0"/>
              <a:cs typeface="+mn-cs"/>
            </a:endParaRPr>
          </a:p>
          <a:p>
            <a:pPr marL="228600" indent="-228600" latinLnBrk="0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 지도 API로 주차장 위치 명시</a:t>
            </a:r>
            <a:endParaRPr lang="ko-KR" altLang="en-US" sz="1800">
              <a:latin typeface="나눔스퀘어" charset="0"/>
              <a:ea typeface="나눔스퀘어" charset="0"/>
              <a:cs typeface="+mn-cs"/>
            </a:endParaRPr>
          </a:p>
          <a:p>
            <a:pPr marL="228600" indent="-228600" latinLnBrk="0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  <a:cs typeface="+mn-cs"/>
            </a:endParaRPr>
          </a:p>
          <a:p>
            <a:pPr marL="228600" indent="-228600" latinLnBrk="0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5) 리뷰조회</a:t>
            </a:r>
            <a:endParaRPr lang="ko-KR" altLang="en-US" sz="1800">
              <a:latin typeface="나눔스퀘어" charset="0"/>
              <a:ea typeface="나눔스퀘어" charset="0"/>
              <a:cs typeface="+mn-cs"/>
            </a:endParaRPr>
          </a:p>
          <a:p>
            <a:pPr marL="228600" indent="-228600" latinLnBrk="0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 해당 주차장 이용 고객 리뷰 조회 가능</a:t>
            </a:r>
            <a:endParaRPr lang="ko-KR" altLang="en-US" sz="1800">
              <a:latin typeface="나눔스퀘어" charset="0"/>
              <a:ea typeface="나눔스퀘어" charset="0"/>
              <a:cs typeface="+mn-cs"/>
            </a:endParaRPr>
          </a:p>
          <a:p>
            <a:pPr marL="228600" indent="-228600" latinLnBrk="0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+ </a:t>
            </a:r>
            <a:r>
              <a:rPr lang="ko-KR" altLang="en-US" sz="1800">
                <a:solidFill>
                  <a:srgbClr val="FF0000"/>
                </a:solidFill>
                <a:latin typeface="나눔스퀘어" charset="0"/>
                <a:ea typeface="나눔스퀘어" charset="0"/>
                <a:cs typeface="+mn-cs"/>
              </a:rPr>
              <a:t>별점</a:t>
            </a:r>
            <a:r>
              <a:rPr lang="ko-KR" altLang="en-US" sz="1800">
                <a:solidFill>
                  <a:srgbClr val="FF0000"/>
                </a:solidFill>
                <a:latin typeface="나눔스퀘어" charset="0"/>
                <a:ea typeface="나눔스퀘어" charset="0"/>
                <a:cs typeface="+mn-cs"/>
              </a:rPr>
              <a:t> </a:t>
            </a:r>
            <a:r>
              <a:rPr lang="ko-KR" altLang="en-US" sz="1800">
                <a:solidFill>
                  <a:srgbClr val="FF0000"/>
                </a:solidFill>
                <a:latin typeface="나눔스퀘어" charset="0"/>
                <a:ea typeface="나눔스퀘어" charset="0"/>
                <a:cs typeface="+mn-cs"/>
              </a:rPr>
              <a:t>기능</a:t>
            </a:r>
            <a:r>
              <a:rPr lang="ko-KR" altLang="en-US" sz="1800">
                <a:solidFill>
                  <a:srgbClr val="FF0000"/>
                </a:solidFill>
                <a:latin typeface="나눔스퀘어" charset="0"/>
                <a:ea typeface="나눔스퀘어" charset="0"/>
                <a:cs typeface="+mn-cs"/>
              </a:rPr>
              <a:t> </a:t>
            </a:r>
            <a:r>
              <a:rPr lang="ko-KR" altLang="en-US" sz="1800">
                <a:solidFill>
                  <a:srgbClr val="FF0000"/>
                </a:solidFill>
                <a:latin typeface="나눔스퀘어" charset="0"/>
                <a:ea typeface="나눔스퀘어" charset="0"/>
                <a:cs typeface="+mn-cs"/>
              </a:rPr>
              <a:t>추가</a:t>
            </a:r>
            <a:endParaRPr lang="ko-KR" altLang="en-US" sz="1800">
              <a:solidFill>
                <a:srgbClr val="FF0000"/>
              </a:solidFill>
              <a:latin typeface="나눔스퀘어" charset="0"/>
              <a:ea typeface="나눔스퀘어" charset="0"/>
              <a:cs typeface="+mn-cs"/>
            </a:endParaRPr>
          </a:p>
          <a:p>
            <a:pPr marL="228600" indent="-228600" latinLnBrk="0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  <a:cs typeface="+mn-cs"/>
            </a:endParaRPr>
          </a:p>
          <a:p>
            <a:pPr marL="228600" indent="-228600" latinLnBrk="0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6) 위치 기반으로 주변 주차장 추천</a:t>
            </a:r>
            <a:endParaRPr lang="ko-KR" altLang="en-US" sz="1800">
              <a:latin typeface="나눔스퀘어" charset="0"/>
              <a:ea typeface="나눔스퀘어" charset="0"/>
              <a:cs typeface="+mn-cs"/>
            </a:endParaRPr>
          </a:p>
        </p:txBody>
      </p:sp>
      <p:pic>
        <p:nvPicPr>
          <p:cNvPr id="4" name="내용 개체 틀 4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42"/>
          <a:stretch>
            <a:fillRect/>
          </a:stretch>
        </p:blipFill>
        <p:spPr>
          <a:xfrm>
            <a:off x="6093460" y="319405"/>
            <a:ext cx="5363845" cy="7201535"/>
          </a:xfrm>
          <a:prstGeom prst="rect">
            <a:avLst/>
          </a:prstGeom>
          <a:noFill/>
        </p:spPr>
      </p:pic>
      <p:sp>
        <p:nvSpPr>
          <p:cNvPr id="5" name="텍스트 상자 32"/>
          <p:cNvSpPr txBox="1">
            <a:spLocks/>
          </p:cNvSpPr>
          <p:nvPr/>
        </p:nvSpPr>
        <p:spPr>
          <a:xfrm rot="0">
            <a:off x="9039225" y="2240280"/>
            <a:ext cx="192405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 b="1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" charset="0"/>
                <a:ea typeface="나눔스퀘어" charset="0"/>
              </a:rPr>
              <a:t>★★★★★</a:t>
            </a:r>
            <a:r>
              <a:rPr lang="ko-KR" sz="1800" b="1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" charset="0"/>
                <a:ea typeface="나눔스퀘어" charset="0"/>
              </a:rPr>
              <a:t> </a:t>
            </a:r>
            <a:r>
              <a:rPr lang="ko-KR" sz="2400" b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4.8</a:t>
            </a:r>
            <a:endParaRPr lang="ko-KR" altLang="en-US" sz="2400" b="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  <p:graphicFrame>
        <p:nvGraphicFramePr>
          <p:cNvPr id="6" name="표 22"/>
          <p:cNvGraphicFramePr>
            <a:graphicFrameLocks noGrp="1"/>
          </p:cNvGraphicFramePr>
          <p:nvPr/>
        </p:nvGraphicFramePr>
        <p:xfrm>
          <a:off x="8261985" y="5327015"/>
          <a:ext cx="1036320" cy="17081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72720"/>
                <a:gridCol w="172720"/>
                <a:gridCol w="172720"/>
                <a:gridCol w="172720"/>
                <a:gridCol w="172720"/>
                <a:gridCol w="172720"/>
              </a:tblGrid>
              <a:tr h="170815"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5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5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5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5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5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5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5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5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5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5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5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5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257175" y="-269240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나눔스퀘어" charset="0"/>
                <a:ea typeface="나눔스퀘어" charset="0"/>
                <a:cs typeface="+mj-cs"/>
              </a:rPr>
              <a:t>예약하기 -&gt; 결제 페이지</a:t>
            </a:r>
            <a:endParaRPr lang="ko-KR" altLang="en-US" sz="4400">
              <a:latin typeface="나눔스퀘어" charset="0"/>
              <a:ea typeface="나눔스퀘어" charset="0"/>
              <a:cs typeface="+mj-cs"/>
            </a:endParaRPr>
          </a:p>
        </p:txBody>
      </p:sp>
      <p:pic>
        <p:nvPicPr>
          <p:cNvPr id="4" name="내용 개체 틀 3"/>
          <p:cNvPicPr>
            <a:picLocks noChangeAspect="1" noGrp="1"/>
          </p:cNvPicPr>
          <p:nvPr>
            <p:ph type="obj"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29" t="1463" r="583" b="48168"/>
          <a:stretch>
            <a:fillRect/>
          </a:stretch>
        </p:blipFill>
        <p:spPr>
          <a:xfrm rot="0">
            <a:off x="792480" y="781685"/>
            <a:ext cx="5759450" cy="3285490"/>
          </a:xfrm>
          <a:prstGeom prst="rect"/>
          <a:noFill/>
        </p:spPr>
      </p:pic>
      <p:sp>
        <p:nvSpPr>
          <p:cNvPr id="5" name="텍스트 상자 33"/>
          <p:cNvSpPr txBox="1">
            <a:spLocks/>
          </p:cNvSpPr>
          <p:nvPr/>
        </p:nvSpPr>
        <p:spPr>
          <a:xfrm rot="0">
            <a:off x="6933565" y="2113280"/>
            <a:ext cx="4217670" cy="31388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예약 정보 최종 확인하는 페이지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1) 예약 일자 / 시간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2) 위치정보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3) 부가정보 입력받기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 전화번호, 차종, 차번호 필수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4) 결제하기 버튼 click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 -&gt; 결제 API 실행</a:t>
            </a: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pic>
        <p:nvPicPr>
          <p:cNvPr id="6" name="내용 개체 틀 3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6" t="60230" r="583" b="547"/>
          <a:stretch>
            <a:fillRect/>
          </a:stretch>
        </p:blipFill>
        <p:spPr>
          <a:xfrm rot="0">
            <a:off x="792480" y="3983990"/>
            <a:ext cx="5781040" cy="2558415"/>
          </a:xfrm>
          <a:prstGeom prst="rect"/>
          <a:noFill/>
        </p:spPr>
      </p:pic>
      <p:sp>
        <p:nvSpPr>
          <p:cNvPr id="7" name="도형 35"/>
          <p:cNvSpPr>
            <a:spLocks/>
          </p:cNvSpPr>
          <p:nvPr/>
        </p:nvSpPr>
        <p:spPr>
          <a:xfrm rot="0">
            <a:off x="2061210" y="3677920"/>
            <a:ext cx="3340735" cy="2146300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cxnSp>
        <p:nvCxnSpPr>
          <p:cNvPr id="8" name="도형 38"/>
          <p:cNvCxnSpPr>
            <a:stCxn id="7" idx="3"/>
          </p:cNvCxnSpPr>
          <p:nvPr/>
        </p:nvCxnSpPr>
        <p:spPr>
          <a:xfrm rot="0" flipV="1">
            <a:off x="5400675" y="4090035"/>
            <a:ext cx="1522730" cy="661670"/>
          </a:xfrm>
          <a:prstGeom prst="bentConnector3">
            <a:avLst>
              <a:gd name="adj1" fmla="val 50000"/>
            </a:avLst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도형 39"/>
          <p:cNvSpPr>
            <a:spLocks/>
          </p:cNvSpPr>
          <p:nvPr/>
        </p:nvSpPr>
        <p:spPr>
          <a:xfrm rot="0">
            <a:off x="2326005" y="5991860"/>
            <a:ext cx="2801620" cy="318770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10" name="도형 10"/>
          <p:cNvSpPr>
            <a:spLocks/>
          </p:cNvSpPr>
          <p:nvPr/>
        </p:nvSpPr>
        <p:spPr>
          <a:xfrm rot="0">
            <a:off x="2396490" y="984250"/>
            <a:ext cx="4019550" cy="298450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1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잠깐 세우기           오래 세우기         P 내놓기        마이페이지</a:t>
            </a:r>
            <a:endParaRPr lang="ko-KR" altLang="en-US" sz="11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257175" y="-269240"/>
            <a:ext cx="10518140" cy="132842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나눔스퀘어" charset="0"/>
                <a:ea typeface="나눔스퀘어" charset="0"/>
                <a:cs typeface="+mj-cs"/>
              </a:rPr>
              <a:t>예약</a:t>
            </a:r>
            <a:r>
              <a:rPr lang="ko-KR" altLang="en-US" sz="4400">
                <a:latin typeface="나눔스퀘어" charset="0"/>
                <a:ea typeface="나눔스퀘어" charset="0"/>
                <a:cs typeface="+mj-cs"/>
              </a:rPr>
              <a:t> 완료 페이지</a:t>
            </a:r>
            <a:endParaRPr lang="ko-KR" altLang="en-US" sz="4400">
              <a:latin typeface="나눔스퀘어" charset="0"/>
              <a:ea typeface="나눔스퀘어" charset="0"/>
              <a:cs typeface="+mj-cs"/>
            </a:endParaRPr>
          </a:p>
        </p:txBody>
      </p:sp>
      <p:pic>
        <p:nvPicPr>
          <p:cNvPr id="5" name="내용 개체 틀 4" descr="C:/Users/user/AppData/Roaming/PolarisOffice/ETemp/1692_14378896/image10.png"/>
          <p:cNvPicPr>
            <a:picLocks noChangeAspect="1" noGrp="1"/>
          </p:cNvPicPr>
          <p:nvPr>
            <p:ph type="obj"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32" t="2665" r="3969" b="6534"/>
          <a:stretch>
            <a:fillRect/>
          </a:stretch>
        </p:blipFill>
        <p:spPr>
          <a:xfrm rot="0">
            <a:off x="485775" y="993140"/>
            <a:ext cx="6068060" cy="5137785"/>
          </a:xfrm>
          <a:prstGeom prst="rect"/>
          <a:noFill/>
        </p:spPr>
      </p:pic>
      <p:sp>
        <p:nvSpPr>
          <p:cNvPr id="6" name="텍스트 상자 42"/>
          <p:cNvSpPr txBox="1">
            <a:spLocks/>
          </p:cNvSpPr>
          <p:nvPr/>
        </p:nvSpPr>
        <p:spPr>
          <a:xfrm>
            <a:off x="6922770" y="2271395"/>
            <a:ext cx="4218305" cy="23082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결제 완료 페이지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1) 예약 내용 상세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2) </a:t>
            </a:r>
            <a:r>
              <a:rPr lang="ko-KR" sz="1800">
                <a:latin typeface="나눔스퀘어" charset="0"/>
                <a:ea typeface="나눔스퀘어" charset="0"/>
              </a:rPr>
              <a:t>my page </a:t>
            </a:r>
            <a:r>
              <a:rPr lang="ko-KR" sz="1800">
                <a:latin typeface="나눔스퀘어" charset="0"/>
                <a:ea typeface="나눔스퀘어" charset="0"/>
              </a:rPr>
              <a:t>예약 내역으로 이동하는 버튼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3) 취소하기 버튼 있으면 어떨까?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   아님 메인으로 가기? </a:t>
            </a: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7" name="도형 43"/>
          <p:cNvSpPr>
            <a:spLocks/>
          </p:cNvSpPr>
          <p:nvPr/>
        </p:nvSpPr>
        <p:spPr>
          <a:xfrm rot="0">
            <a:off x="1986915" y="5812155"/>
            <a:ext cx="3055620" cy="286385"/>
          </a:xfrm>
          <a:prstGeom prst="roundRect"/>
          <a:solidFill>
            <a:schemeClr val="accent1">
              <a:lumMod val="7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200">
                <a:latin typeface="나눔스퀘어" charset="0"/>
                <a:ea typeface="나눔스퀘어" charset="0"/>
              </a:rPr>
              <a:t>예약 내역 보기</a:t>
            </a:r>
            <a:endParaRPr lang="ko-KR" altLang="en-US" sz="1200">
              <a:latin typeface="나눔스퀘어" charset="0"/>
              <a:ea typeface="나눔스퀘어" charset="0"/>
            </a:endParaRPr>
          </a:p>
        </p:txBody>
      </p:sp>
      <p:sp>
        <p:nvSpPr>
          <p:cNvPr id="8" name="도형 45"/>
          <p:cNvSpPr>
            <a:spLocks/>
          </p:cNvSpPr>
          <p:nvPr/>
        </p:nvSpPr>
        <p:spPr>
          <a:xfrm rot="0">
            <a:off x="1984375" y="6179820"/>
            <a:ext cx="3056255" cy="287020"/>
          </a:xfrm>
          <a:prstGeom prst="roundRect"/>
          <a:solidFill>
            <a:schemeClr val="bg1">
              <a:lumMod val="6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200">
                <a:latin typeface="나눔스퀘어" charset="0"/>
                <a:ea typeface="나눔스퀘어" charset="0"/>
              </a:rPr>
              <a:t>예약 취소</a:t>
            </a:r>
            <a:endParaRPr lang="ko-KR" altLang="en-US" sz="1200">
              <a:latin typeface="나눔스퀘어" charset="0"/>
              <a:ea typeface="나눔스퀘어" charset="0"/>
            </a:endParaRPr>
          </a:p>
        </p:txBody>
      </p:sp>
      <p:sp>
        <p:nvSpPr>
          <p:cNvPr id="9" name="도형 50"/>
          <p:cNvSpPr>
            <a:spLocks/>
          </p:cNvSpPr>
          <p:nvPr/>
        </p:nvSpPr>
        <p:spPr>
          <a:xfrm rot="0">
            <a:off x="1828165" y="5653405"/>
            <a:ext cx="3467735" cy="952500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cxnSp>
        <p:nvCxnSpPr>
          <p:cNvPr id="10" name="도형 53"/>
          <p:cNvCxnSpPr/>
          <p:nvPr/>
        </p:nvCxnSpPr>
        <p:spPr>
          <a:xfrm rot="0" flipV="1">
            <a:off x="5294630" y="3573145"/>
            <a:ext cx="1629410" cy="2705100"/>
          </a:xfrm>
          <a:prstGeom prst="bentConnector3">
            <a:avLst>
              <a:gd name="adj1" fmla="val 49995"/>
            </a:avLst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도형 11"/>
          <p:cNvSpPr>
            <a:spLocks/>
          </p:cNvSpPr>
          <p:nvPr/>
        </p:nvSpPr>
        <p:spPr>
          <a:xfrm rot="0">
            <a:off x="2533650" y="1247140"/>
            <a:ext cx="4019550" cy="298450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1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잠깐 세우기           오래 세우기         P 내놓기        마이페이지</a:t>
            </a:r>
            <a:endParaRPr lang="ko-KR" altLang="en-US" sz="11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2" name="도형 23"/>
          <p:cNvSpPr>
            <a:spLocks/>
          </p:cNvSpPr>
          <p:nvPr/>
        </p:nvSpPr>
        <p:spPr>
          <a:xfrm rot="0">
            <a:off x="1837055" y="4290695"/>
            <a:ext cx="3446780" cy="1210310"/>
          </a:xfrm>
          <a:prstGeom prst="rect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12,450 원</a:t>
            </a:r>
            <a:endParaRPr lang="ko-KR" altLang="en-US" sz="1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결제가 완료되었습니다.</a:t>
            </a:r>
            <a:endParaRPr lang="ko-KR" altLang="en-US" sz="1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endParaRPr lang="ko-KR" altLang="en-US" sz="1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어따세워와 함께 편안한 주차 되세요</a:t>
            </a:r>
            <a:endParaRPr lang="ko-KR" altLang="en-US" sz="12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167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28"/>
          <p:cNvSpPr>
            <a:spLocks/>
          </p:cNvSpPr>
          <p:nvPr/>
        </p:nvSpPr>
        <p:spPr>
          <a:xfrm rot="0">
            <a:off x="-52705" y="1141095"/>
            <a:ext cx="11045190" cy="1068705"/>
          </a:xfrm>
          <a:prstGeom prst="rect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8" name="도형 43"/>
          <p:cNvSpPr>
            <a:spLocks/>
          </p:cNvSpPr>
          <p:nvPr/>
        </p:nvSpPr>
        <p:spPr>
          <a:xfrm rot="0">
            <a:off x="7851775" y="1986915"/>
            <a:ext cx="2336800" cy="3784600"/>
          </a:xfrm>
          <a:prstGeom prst="rect"/>
          <a:solidFill>
            <a:schemeClr val="bg1"/>
          </a:solidFill>
          <a:ln w="0">
            <a:noFill/>
            <a:prstDash/>
          </a:ln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7" name="도형 38"/>
          <p:cNvSpPr>
            <a:spLocks/>
          </p:cNvSpPr>
          <p:nvPr/>
        </p:nvSpPr>
        <p:spPr>
          <a:xfrm rot="0">
            <a:off x="7852410" y="1437005"/>
            <a:ext cx="1459230" cy="551180"/>
          </a:xfrm>
          <a:prstGeom prst="roundRect"/>
          <a:solidFill>
            <a:schemeClr val="bg1"/>
          </a:solidFill>
          <a:ln w="0">
            <a:noFill/>
            <a:prstDash/>
          </a:ln>
          <a:scene3d>
            <a:camera prst="orthographicFront"/>
            <a:lightRig rig="threePt" dir="t"/>
          </a:scene3d>
          <a:sp3d prstMaterial="warmMatte">
            <a:bevelT w="76200" h="76200" prst="circle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5" name="도형 31"/>
          <p:cNvSpPr>
            <a:spLocks/>
          </p:cNvSpPr>
          <p:nvPr/>
        </p:nvSpPr>
        <p:spPr>
          <a:xfrm rot="0">
            <a:off x="2685415" y="1215390"/>
            <a:ext cx="8244205" cy="99377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2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잠깐 세우기           오래 세우기         P 내놓기            마이페이지</a:t>
            </a:r>
            <a:endParaRPr lang="ko-KR" altLang="en-US" sz="12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257175" y="-269240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나눔스퀘어" charset="0"/>
                <a:ea typeface="나눔스퀘어" charset="0"/>
                <a:cs typeface="+mj-cs"/>
              </a:rPr>
              <a:t>마이페이지 (상단바 드롭다운리스트)</a:t>
            </a:r>
            <a:endParaRPr lang="ko-KR" altLang="en-US" sz="4400">
              <a:latin typeface="나눔스퀘어" charset="0"/>
              <a:ea typeface="나눔스퀘어" charset="0"/>
              <a:cs typeface="+mj-cs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7978775" y="2123440"/>
            <a:ext cx="2179320" cy="3521710"/>
          </a:xfrm>
          <a:prstGeom prst="rect"/>
        </p:spPr>
        <p:txBody>
          <a:bodyPr wrap="square" lIns="91440" tIns="45720" rIns="91440" bIns="45720" numCol="1" vert="horz" anchor="t">
            <a:normAutofit fontScale="70000" lnSpcReduction="20000"/>
          </a:bodyPr>
          <a:lstStyle/>
          <a:p>
            <a:pPr marL="228600" indent="-228600" latinLnBrk="0">
              <a:lnSpc>
                <a:spcPct val="200000"/>
              </a:lnSpc>
              <a:buFontTx/>
              <a:buNone/>
            </a:pPr>
            <a:r>
              <a:rPr lang="ko-KR" sz="18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- 알림 </a:t>
            </a:r>
            <a:r>
              <a:rPr lang="ko-KR" sz="18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🔔</a:t>
            </a:r>
            <a:endParaRPr lang="ko-KR" altLang="en-US" sz="18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  <a:p>
            <a:pPr marL="228600" indent="-228600" latinLnBrk="0">
              <a:lnSpc>
                <a:spcPct val="200000"/>
              </a:lnSpc>
              <a:buFontTx/>
              <a:buNone/>
            </a:pPr>
            <a:r>
              <a:rPr sz="18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- 회원 정보 관</a:t>
            </a:r>
            <a:r>
              <a:rPr lang="ko-KR" sz="18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리       </a:t>
            </a:r>
            <a:endParaRPr lang="ko-KR" altLang="en-US" sz="18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  <a:p>
            <a:pPr marL="228600" indent="-228600" latinLnBrk="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- 예약 내역</a:t>
            </a:r>
            <a:endParaRPr lang="ko-KR" altLang="en-US" sz="18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  <a:p>
            <a:pPr marL="228600" indent="-228600" latinLnBrk="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- 공유 내역</a:t>
            </a:r>
            <a:endParaRPr lang="ko-KR" altLang="en-US" sz="18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  <a:p>
            <a:pPr marL="228600" indent="-228600" latinLnBrk="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- 리뷰 관리 </a:t>
            </a:r>
            <a:endParaRPr lang="ko-KR" altLang="en-US" sz="18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  <a:p>
            <a:pPr marL="228600" indent="-228600" latinLnBrk="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- 찜</a:t>
            </a:r>
            <a:r>
              <a:rPr lang="ko-KR" sz="18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한 주차장</a:t>
            </a:r>
            <a:endParaRPr lang="ko-KR" altLang="en-US" sz="18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  <a:p>
            <a:pPr marL="228600" indent="-228600" latinLnBrk="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lang="ko-KR" sz="18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- 로그아웃</a:t>
            </a:r>
            <a:endParaRPr lang="ko-KR" altLang="en-US" sz="18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  <a:p>
            <a:pPr marL="228600" indent="-228600" latinLnBrk="0">
              <a:lnSpc>
                <a:spcPct val="200000"/>
              </a:lnSpc>
              <a:buFontTx/>
              <a:buNone/>
            </a:pPr>
            <a:endParaRPr lang="ko-KR" altLang="en-US" sz="18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9" name="텍스트 상자 54"/>
          <p:cNvSpPr txBox="1">
            <a:spLocks/>
          </p:cNvSpPr>
          <p:nvPr/>
        </p:nvSpPr>
        <p:spPr>
          <a:xfrm rot="0">
            <a:off x="1299845" y="2811145"/>
            <a:ext cx="5591810" cy="17545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마이페이지 버튼 클릭시 메뉴 드롭다운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메뉴 클릭시 해당 페이지로 바로 이동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solidFill>
                <a:srgbClr val="FF0000"/>
              </a:solidFill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solidFill>
                  <a:srgbClr val="FF0000"/>
                </a:solidFill>
                <a:latin typeface="나눔스퀘어" charset="0"/>
                <a:ea typeface="나눔스퀘어" charset="0"/>
              </a:rPr>
              <a:t>새로운 알림있는 경우 드롭다운 하기 전에 마이페이지 단추에 빨간 점</a:t>
            </a:r>
            <a:endParaRPr lang="ko-KR" altLang="en-US" sz="1800">
              <a:solidFill>
                <a:srgbClr val="FF0000"/>
              </a:solidFill>
              <a:latin typeface="나눔스퀘어" charset="0"/>
              <a:ea typeface="나눔스퀘어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257175" y="-269240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나눔스퀘어" charset="0"/>
                <a:ea typeface="나눔스퀘어" charset="0"/>
                <a:cs typeface="+mj-cs"/>
              </a:rPr>
              <a:t>알림</a:t>
            </a:r>
            <a:endParaRPr lang="ko-KR" altLang="en-US" sz="4400">
              <a:latin typeface="나눔스퀘어" charset="0"/>
              <a:ea typeface="나눔스퀘어" charset="0"/>
              <a:cs typeface="+mj-cs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7565390" y="1518920"/>
            <a:ext cx="3928110" cy="435419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  <a:cs typeface="+mn-cs"/>
            </a:endParaRPr>
          </a:p>
          <a:p>
            <a:pPr marL="228600" indent="-228600" latinLnBrk="0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 알림 관리</a:t>
            </a:r>
            <a:endParaRPr lang="ko-KR" altLang="en-US" sz="1800">
              <a:latin typeface="나눔스퀘어" charset="0"/>
              <a:ea typeface="나눔스퀘어" charset="0"/>
              <a:cs typeface="+mn-cs"/>
            </a:endParaRPr>
          </a:p>
          <a:p>
            <a:pPr marL="228600" indent="-228600" latinLnBrk="0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- 우상단 새로고침 버튼</a:t>
            </a:r>
            <a:endParaRPr lang="ko-KR" altLang="en-US" sz="1800">
              <a:latin typeface="나눔스퀘어" charset="0"/>
              <a:ea typeface="나눔스퀘어" charset="0"/>
              <a:cs typeface="+mn-cs"/>
            </a:endParaRPr>
          </a:p>
          <a:p>
            <a:pPr marL="228600" indent="-228600" latinLnBrk="0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- 읽은 알림은 opacity를 낮춰 구분</a:t>
            </a:r>
            <a:endParaRPr lang="ko-KR" altLang="en-US" sz="1800">
              <a:latin typeface="나눔스퀘어" charset="0"/>
              <a:ea typeface="나눔스퀘어" charset="0"/>
              <a:cs typeface="+mn-cs"/>
            </a:endParaRPr>
          </a:p>
          <a:p>
            <a:pPr marL="228600" indent="-228600" latinLnBrk="0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- 일주일 뒤 사라진다고 (구현)</a:t>
            </a:r>
            <a:endParaRPr lang="ko-KR" altLang="en-US" sz="1800">
              <a:latin typeface="나눔스퀘어" charset="0"/>
              <a:ea typeface="나눔스퀘어" charset="0"/>
              <a:cs typeface="+mn-cs"/>
            </a:endParaRPr>
          </a:p>
          <a:p>
            <a:pPr marL="228600" indent="-228600" latinLnBrk="0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- 게시물 제목 + 알림 내용</a:t>
            </a:r>
            <a:endParaRPr lang="ko-KR" altLang="en-US" sz="1800">
              <a:latin typeface="나눔스퀘어" charset="0"/>
              <a:ea typeface="나눔스퀘어" charset="0"/>
              <a:cs typeface="+mn-cs"/>
            </a:endParaRPr>
          </a:p>
          <a:p>
            <a:pPr marL="228600" indent="-228600" latinLnBrk="0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&gt; 알림 클릭시 관련 예약내역 혹은 게시물로 이동</a:t>
            </a:r>
            <a:endParaRPr lang="ko-KR" altLang="en-US" sz="1800">
              <a:latin typeface="나눔스퀘어" charset="0"/>
              <a:ea typeface="나눔스퀘어" charset="0"/>
              <a:cs typeface="+mn-cs"/>
            </a:endParaRPr>
          </a:p>
          <a:p>
            <a:pPr marL="228600" indent="-228600" latinLnBrk="0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  <a:cs typeface="+mn-cs"/>
            </a:endParaRPr>
          </a:p>
        </p:txBody>
      </p:sp>
      <p:pic>
        <p:nvPicPr>
          <p:cNvPr id="4" name="Picture " descr="C:/Users/user/AppData/Roaming/PolarisOffice/ETemp/21472_21118096/image12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05" t="2245" r="2344" b="78625"/>
          <a:stretch>
            <a:fillRect/>
          </a:stretch>
        </p:blipFill>
        <p:spPr>
          <a:xfrm rot="0">
            <a:off x="548005" y="1301115"/>
            <a:ext cx="6996430" cy="1050925"/>
          </a:xfrm>
          <a:prstGeom prst="rect"/>
          <a:noFill/>
        </p:spPr>
      </p:pic>
      <p:sp>
        <p:nvSpPr>
          <p:cNvPr id="5" name="Rect 0"/>
          <p:cNvSpPr>
            <a:spLocks/>
          </p:cNvSpPr>
          <p:nvPr/>
        </p:nvSpPr>
        <p:spPr>
          <a:xfrm rot="0">
            <a:off x="3354705" y="1517650"/>
            <a:ext cx="1496060" cy="51498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알림 </a:t>
            </a:r>
            <a:r>
              <a:rPr lang="ko-KR" sz="18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관리</a:t>
            </a:r>
            <a:endParaRPr lang="ko-KR" altLang="en-US" sz="18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913130" y="2915920"/>
            <a:ext cx="6391275" cy="889000"/>
          </a:xfrm>
          <a:prstGeom prst="rect"/>
          <a:solidFill>
            <a:schemeClr val="bg1"/>
          </a:solidFill>
          <a:ln w="12700" cap="flat" cmpd="sng">
            <a:solidFill>
              <a:schemeClr val="bg2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 rot="0">
            <a:off x="1131570" y="3162935"/>
            <a:ext cx="49657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 b="0">
                <a:latin typeface="나눔스퀘어" charset="0"/>
                <a:ea typeface="나눔스퀘어" charset="0"/>
              </a:rPr>
              <a:t>🔔</a:t>
            </a:r>
            <a:endParaRPr lang="ko-KR" altLang="en-US" sz="1800" b="0">
              <a:latin typeface="나눔스퀘어" charset="0"/>
              <a:ea typeface="나눔스퀘어" charset="0"/>
            </a:endParaRPr>
          </a:p>
        </p:txBody>
      </p:sp>
      <p:grpSp>
        <p:nvGrpSpPr>
          <p:cNvPr id="13" name="Group 5"/>
          <p:cNvGrpSpPr/>
          <p:nvPr/>
        </p:nvGrpSpPr>
        <p:grpSpPr>
          <a:xfrm rot="0">
            <a:off x="1585595" y="3046095"/>
            <a:ext cx="6186805" cy="638810"/>
            <a:chOff x="1585595" y="3046095"/>
            <a:chExt cx="6186805" cy="638810"/>
          </a:xfrm>
        </p:grpSpPr>
        <p:pic>
          <p:nvPicPr>
            <p:cNvPr id="14" name="Picture " descr="C:/Users/user/AppData/Roaming/PolarisOffice/ETemp/21472_21118096/image14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66" t="64716" r="73873" b="28846"/>
            <a:stretch>
              <a:fillRect/>
            </a:stretch>
          </p:blipFill>
          <p:spPr>
            <a:xfrm rot="0">
              <a:off x="1672590" y="3046095"/>
              <a:ext cx="2435860" cy="359410"/>
            </a:xfrm>
            <a:prstGeom prst="rect"/>
            <a:noFill/>
          </p:spPr>
        </p:pic>
        <p:sp>
          <p:nvSpPr>
            <p:cNvPr id="16" name="Rect 0"/>
            <p:cNvSpPr txBox="1">
              <a:spLocks/>
            </p:cNvSpPr>
            <p:nvPr/>
          </p:nvSpPr>
          <p:spPr>
            <a:xfrm rot="0">
              <a:off x="1585595" y="3422650"/>
              <a:ext cx="6186805" cy="26225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100" b="0">
                  <a:latin typeface="나눔스퀘어" charset="0"/>
                  <a:ea typeface="나눔스퀘어" charset="0"/>
                </a:rPr>
                <a:t>‘닉네임’ 님께서 3월 21일 09:00~12:00 강남역 도보 2분 주차장을 예약하셨습니다. </a:t>
              </a:r>
              <a:endParaRPr lang="ko-KR" altLang="en-US" sz="1100" b="0">
                <a:latin typeface="나눔스퀘어" charset="0"/>
                <a:ea typeface="나눔스퀘어" charset="0"/>
              </a:endParaRPr>
            </a:p>
          </p:txBody>
        </p:sp>
      </p:grpSp>
      <p:sp>
        <p:nvSpPr>
          <p:cNvPr id="17" name="도형 10"/>
          <p:cNvSpPr>
            <a:spLocks/>
          </p:cNvSpPr>
          <p:nvPr/>
        </p:nvSpPr>
        <p:spPr>
          <a:xfrm rot="0">
            <a:off x="911225" y="4055110"/>
            <a:ext cx="6391275" cy="889000"/>
          </a:xfrm>
          <a:prstGeom prst="rect"/>
          <a:solidFill>
            <a:schemeClr val="bg1"/>
          </a:solidFill>
          <a:ln w="12700" cap="flat" cmpd="sng">
            <a:solidFill>
              <a:schemeClr val="bg2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18" name="텍스트 상자 11"/>
          <p:cNvSpPr txBox="1">
            <a:spLocks/>
          </p:cNvSpPr>
          <p:nvPr/>
        </p:nvSpPr>
        <p:spPr>
          <a:xfrm rot="0">
            <a:off x="1129665" y="4302125"/>
            <a:ext cx="49657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 b="0">
                <a:latin typeface="나눔스퀘어" charset="0"/>
                <a:ea typeface="나눔스퀘어" charset="0"/>
              </a:rPr>
              <a:t>🔔</a:t>
            </a:r>
            <a:endParaRPr lang="ko-KR" altLang="en-US" sz="1800" b="0">
              <a:latin typeface="나눔스퀘어" charset="0"/>
              <a:ea typeface="나눔스퀘어" charset="0"/>
            </a:endParaRPr>
          </a:p>
        </p:txBody>
      </p:sp>
      <p:grpSp>
        <p:nvGrpSpPr>
          <p:cNvPr id="19" name="그룹 14"/>
          <p:cNvGrpSpPr/>
          <p:nvPr/>
        </p:nvGrpSpPr>
        <p:grpSpPr>
          <a:xfrm rot="0">
            <a:off x="1572895" y="4164330"/>
            <a:ext cx="6186805" cy="638810"/>
            <a:chOff x="1572895" y="4164330"/>
            <a:chExt cx="6186805" cy="638810"/>
          </a:xfrm>
        </p:grpSpPr>
        <p:pic>
          <p:nvPicPr>
            <p:cNvPr id="20" name="그림 12" descr="C:/Users/user/AppData/Roaming/PolarisOffice/ETemp/21472_21118096/image14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66" t="64716" r="73873" b="28846"/>
            <a:stretch>
              <a:fillRect/>
            </a:stretch>
          </p:blipFill>
          <p:spPr>
            <a:xfrm rot="0">
              <a:off x="1659890" y="4164330"/>
              <a:ext cx="2435860" cy="359410"/>
            </a:xfrm>
            <a:prstGeom prst="rect"/>
            <a:noFill/>
          </p:spPr>
        </p:pic>
        <p:sp>
          <p:nvSpPr>
            <p:cNvPr id="21" name="텍스트 상자 13"/>
            <p:cNvSpPr txBox="1">
              <a:spLocks/>
            </p:cNvSpPr>
            <p:nvPr/>
          </p:nvSpPr>
          <p:spPr>
            <a:xfrm rot="0">
              <a:off x="1572895" y="4540885"/>
              <a:ext cx="6186805" cy="26225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100" b="0">
                  <a:latin typeface="나눔스퀘어" charset="0"/>
                  <a:ea typeface="나눔스퀘어" charset="0"/>
                </a:rPr>
                <a:t>‘닉네임’ 님께서 3월 21일 13:00~17:00 강남역 도보 2분 주차장을 예약하셨습니다. </a:t>
              </a:r>
              <a:endParaRPr lang="ko-KR" altLang="en-US" sz="1100" b="0">
                <a:latin typeface="나눔스퀘어" charset="0"/>
                <a:ea typeface="나눔스퀘어" charset="0"/>
              </a:endParaRPr>
            </a:p>
          </p:txBody>
        </p:sp>
      </p:grpSp>
      <p:sp>
        <p:nvSpPr>
          <p:cNvPr id="22" name="도형 16"/>
          <p:cNvSpPr>
            <a:spLocks/>
          </p:cNvSpPr>
          <p:nvPr/>
        </p:nvSpPr>
        <p:spPr>
          <a:xfrm rot="15780000">
            <a:off x="6805930" y="2483485"/>
            <a:ext cx="370840" cy="360045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253105"/>
              <a:gd name="adj5" fmla="val 12500"/>
            </a:avLst>
          </a:prstGeom>
          <a:ln w="12700" cap="flat" cmpd="sng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나눔스퀘어" charset="0"/>
              <a:ea typeface="나눔스퀘어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257175" y="-269240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나눔스퀘어" charset="0"/>
                <a:ea typeface="나눔스퀘어" charset="0"/>
                <a:cs typeface="+mj-cs"/>
              </a:rPr>
              <a:t>회원 정보 관리</a:t>
            </a:r>
            <a:endParaRPr lang="ko-KR" altLang="en-US" sz="4400">
              <a:latin typeface="나눔스퀘어" charset="0"/>
              <a:ea typeface="나눔스퀘어" charset="0"/>
              <a:cs typeface="+mj-cs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>
            <a:off x="6550660" y="1667510"/>
            <a:ext cx="4737735" cy="4354195"/>
          </a:xfrm>
          <a:prstGeom prst="rect"/>
        </p:spPr>
        <p:txBody>
          <a:bodyPr wrap="square" lIns="91440" tIns="45720" rIns="91440" bIns="45720" numCol="1" vert="horz" anchor="t">
            <a:normAutofit fontScale="62500" lnSpcReduction="0"/>
          </a:bodyPr>
          <a:lstStyle/>
          <a:p>
            <a:pPr marL="228600" indent="-228600" latinLnBrk="0">
              <a:buFontTx/>
              <a:buNone/>
            </a:pPr>
            <a:endParaRPr lang="ko-KR" altLang="en-US" sz="2800">
              <a:latin typeface="나눔스퀘어" charset="0"/>
              <a:ea typeface="나눔스퀘어" charset="0"/>
              <a:cs typeface="+mn-cs"/>
            </a:endParaRPr>
          </a:p>
          <a:p>
            <a:pPr marL="228600" indent="-228600" latinLnBrk="0">
              <a:buFontTx/>
              <a:buNone/>
            </a:pPr>
            <a:r>
              <a:rPr lang="ko-KR" altLang="en-US" sz="2800">
                <a:latin typeface="나눔스퀘어" charset="0"/>
                <a:ea typeface="나눔스퀘어" charset="0"/>
                <a:cs typeface="+mn-cs"/>
              </a:rPr>
              <a:t>회원사진, </a:t>
            </a:r>
            <a:r>
              <a:rPr lang="ko-KR" altLang="en-US" sz="2800">
                <a:latin typeface="나눔스퀘어" charset="0"/>
                <a:ea typeface="나눔스퀘어" charset="0"/>
                <a:cs typeface="+mn-cs"/>
              </a:rPr>
              <a:t>비밀번호, 닉네임, </a:t>
            </a:r>
            <a:endParaRPr lang="ko-KR" altLang="en-US" sz="2800">
              <a:latin typeface="나눔스퀘어" charset="0"/>
              <a:ea typeface="나눔스퀘어" charset="0"/>
              <a:cs typeface="+mn-cs"/>
            </a:endParaRPr>
          </a:p>
          <a:p>
            <a:pPr marL="228600" indent="-228600" latinLnBrk="0">
              <a:buFontTx/>
              <a:buNone/>
            </a:pPr>
            <a:r>
              <a:rPr lang="ko-KR" altLang="en-US" sz="2800">
                <a:latin typeface="나눔스퀘어" charset="0"/>
                <a:ea typeface="나눔스퀘어" charset="0"/>
                <a:cs typeface="+mn-cs"/>
              </a:rPr>
              <a:t>전화번호 변경</a:t>
            </a:r>
            <a:endParaRPr lang="ko-KR" altLang="en-US" sz="2800">
              <a:latin typeface="나눔스퀘어" charset="0"/>
              <a:ea typeface="나눔스퀘어" charset="0"/>
              <a:cs typeface="+mn-cs"/>
            </a:endParaRPr>
          </a:p>
          <a:p>
            <a:pPr marL="228600" indent="-228600" latinLnBrk="0">
              <a:buFontTx/>
              <a:buNone/>
            </a:pPr>
            <a:endParaRPr lang="ko-KR" altLang="en-US" sz="2800">
              <a:latin typeface="나눔스퀘어" charset="0"/>
              <a:ea typeface="나눔스퀘어" charset="0"/>
              <a:cs typeface="+mn-cs"/>
            </a:endParaRPr>
          </a:p>
          <a:p>
            <a:pPr marL="228600" indent="-228600" latinLnBrk="0">
              <a:buFontTx/>
              <a:buNone/>
            </a:pPr>
            <a:r>
              <a:rPr lang="ko-KR" altLang="en-US" sz="2800">
                <a:latin typeface="나눔스퀘어" charset="0"/>
                <a:ea typeface="나눔스퀘어" charset="0"/>
                <a:cs typeface="+mn-cs"/>
              </a:rPr>
              <a:t>+ 부가정보</a:t>
            </a:r>
            <a:r>
              <a:rPr lang="ko-KR" altLang="en-US" sz="2800">
                <a:latin typeface="나눔스퀘어" charset="0"/>
                <a:ea typeface="나눔스퀘어" charset="0"/>
                <a:cs typeface="+mn-cs"/>
              </a:rPr>
              <a:t>(차정보) 수정 폼 추가</a:t>
            </a:r>
            <a:endParaRPr lang="ko-KR" altLang="en-US" sz="2800">
              <a:latin typeface="나눔스퀘어" charset="0"/>
              <a:ea typeface="나눔스퀘어" charset="0"/>
              <a:cs typeface="+mn-cs"/>
            </a:endParaRPr>
          </a:p>
          <a:p>
            <a:pPr marL="228600" indent="-228600" latinLnBrk="0">
              <a:buFontTx/>
              <a:buNone/>
            </a:pPr>
            <a:endParaRPr lang="ko-KR" altLang="en-US" sz="2800">
              <a:latin typeface="나눔스퀘어" charset="0"/>
              <a:ea typeface="나눔스퀘어" charset="0"/>
              <a:cs typeface="+mn-cs"/>
            </a:endParaRPr>
          </a:p>
          <a:p>
            <a:pPr marL="228600" indent="-228600" latinLnBrk="0">
              <a:buFontTx/>
              <a:buNone/>
            </a:pPr>
            <a:r>
              <a:rPr lang="ko-KR" altLang="en-US" sz="2800">
                <a:latin typeface="나눔스퀘어" charset="0"/>
                <a:ea typeface="나눔스퀘어" charset="0"/>
                <a:cs typeface="+mn-cs"/>
              </a:rPr>
              <a:t>완료 버튼 click -&gt; 비밀번호 재확인</a:t>
            </a:r>
            <a:endParaRPr lang="ko-KR" altLang="en-US" sz="2800">
              <a:latin typeface="나눔스퀘어" charset="0"/>
              <a:ea typeface="나눔스퀘어" charset="0"/>
              <a:cs typeface="+mn-cs"/>
            </a:endParaRPr>
          </a:p>
          <a:p>
            <a:pPr marL="228600" indent="-228600" latinLnBrk="0">
              <a:buFontTx/>
              <a:buNone/>
            </a:pPr>
            <a:r>
              <a:rPr lang="ko-KR" altLang="en-US" sz="2800">
                <a:latin typeface="나눔스퀘어" charset="0"/>
                <a:ea typeface="나눔스퀘어" charset="0"/>
                <a:cs typeface="+mn-cs"/>
              </a:rPr>
              <a:t>alert(”현재 비밀번호를 다시 확인해주세요”)</a:t>
            </a:r>
            <a:endParaRPr lang="ko-KR" altLang="en-US" sz="2800">
              <a:latin typeface="나눔스퀘어" charset="0"/>
              <a:ea typeface="나눔스퀘어" charset="0"/>
              <a:cs typeface="+mn-cs"/>
            </a:endParaRPr>
          </a:p>
          <a:p>
            <a:pPr marL="228600" indent="-228600" latinLnBrk="0">
              <a:buFontTx/>
              <a:buNone/>
            </a:pPr>
            <a:r>
              <a:rPr lang="ko-KR" altLang="en-US" sz="2800">
                <a:latin typeface="나눔스퀘어" charset="0"/>
                <a:ea typeface="나눔스퀘어" charset="0"/>
                <a:cs typeface="+mn-cs"/>
              </a:rPr>
              <a:t>입력값과 현재 PW 데이터 일치하면 사용자 정보 DB 에 update </a:t>
            </a:r>
            <a:endParaRPr lang="ko-KR" altLang="en-US" sz="2800">
              <a:latin typeface="나눔스퀘어" charset="0"/>
              <a:ea typeface="나눔스퀘어" charset="0"/>
              <a:cs typeface="+mn-cs"/>
            </a:endParaRPr>
          </a:p>
          <a:p>
            <a:pPr marL="228600" indent="-228600" latinLnBrk="0">
              <a:buFontTx/>
              <a:buNone/>
            </a:pPr>
            <a:r>
              <a:rPr lang="ko-KR" altLang="en-US" sz="2800">
                <a:latin typeface="나눔스퀘어" charset="0"/>
                <a:ea typeface="나눔스퀘어" charset="0"/>
                <a:cs typeface="+mn-cs"/>
              </a:rPr>
              <a:t> </a:t>
            </a:r>
            <a:endParaRPr lang="ko-KR" altLang="en-US" sz="2800">
              <a:latin typeface="나눔스퀘어" charset="0"/>
              <a:ea typeface="나눔스퀘어" charset="0"/>
              <a:cs typeface="+mn-cs"/>
            </a:endParaRPr>
          </a:p>
        </p:txBody>
      </p:sp>
      <p:pic>
        <p:nvPicPr>
          <p:cNvPr id="4" name="내용 개체 틀 49" descr="C:/Users/user/AppData/Roaming/PolarisOffice/ETemp/1692_14378896/image1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214" t="10387" r="25739" b="77375"/>
          <a:stretch>
            <a:fillRect/>
          </a:stretch>
        </p:blipFill>
        <p:spPr>
          <a:xfrm rot="0">
            <a:off x="2236470" y="878840"/>
            <a:ext cx="3058795" cy="685165"/>
          </a:xfrm>
          <a:prstGeom prst="rect"/>
          <a:noFill/>
        </p:spPr>
      </p:pic>
      <p:pic>
        <p:nvPicPr>
          <p:cNvPr id="5" name="그림 12" descr="C:/Users/user/AppData/Roaming/PolarisOffice/ETemp/1692_14378896/fImage306513304025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079750" y="1631950"/>
            <a:ext cx="1005205" cy="1009650"/>
          </a:xfrm>
          <a:prstGeom prst="rect"/>
          <a:noFill/>
        </p:spPr>
      </p:pic>
      <p:sp>
        <p:nvSpPr>
          <p:cNvPr id="6" name="도형 13"/>
          <p:cNvSpPr>
            <a:spLocks/>
          </p:cNvSpPr>
          <p:nvPr/>
        </p:nvSpPr>
        <p:spPr>
          <a:xfrm rot="0">
            <a:off x="2996565" y="1565910"/>
            <a:ext cx="1167130" cy="1155065"/>
          </a:xfrm>
          <a:prstGeom prst="ellipse"/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pic>
        <p:nvPicPr>
          <p:cNvPr id="7" name="그림 15" descr="C:/Users/user/AppData/Roaming/PolarisOffice/ETemp/1692_14378896/image1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322" t="21961" r="17053" b="6242"/>
          <a:stretch>
            <a:fillRect/>
          </a:stretch>
        </p:blipFill>
        <p:spPr>
          <a:xfrm rot="0">
            <a:off x="1152525" y="2898140"/>
            <a:ext cx="4815840" cy="4017645"/>
          </a:xfrm>
          <a:prstGeom prst="rect"/>
          <a:noFill/>
        </p:spPr>
      </p:pic>
      <p:cxnSp>
        <p:nvCxnSpPr>
          <p:cNvPr id="8" name="도형 16"/>
          <p:cNvCxnSpPr/>
          <p:nvPr/>
        </p:nvCxnSpPr>
        <p:spPr>
          <a:xfrm rot="10800000" flipV="1">
            <a:off x="4211320" y="3331845"/>
            <a:ext cx="2545080" cy="2500630"/>
          </a:xfrm>
          <a:prstGeom prst="bentConnector3">
            <a:avLst>
              <a:gd name="adj1" fmla="val 50009"/>
            </a:avLst>
          </a:prstGeom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257175" y="-269240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나눔스퀘어" charset="0"/>
                <a:ea typeface="나눔스퀘어" charset="0"/>
                <a:cs typeface="+mj-cs"/>
              </a:rPr>
              <a:t>예약 내역</a:t>
            </a:r>
            <a:endParaRPr lang="ko-KR" altLang="en-US" sz="4400">
              <a:latin typeface="나눔스퀘어" charset="0"/>
              <a:ea typeface="나눔스퀘어" charset="0"/>
              <a:cs typeface="+mj-cs"/>
            </a:endParaRP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985" y="1063625"/>
            <a:ext cx="7314565" cy="5487670"/>
          </a:xfrm>
          <a:prstGeom prst="rect">
            <a:avLst/>
          </a:prstGeom>
          <a:noFill/>
        </p:spPr>
      </p:pic>
      <p:pic>
        <p:nvPicPr>
          <p:cNvPr id="4" name="그림 4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7335" cy="286385"/>
          </a:xfrm>
          <a:prstGeom prst="rect">
            <a:avLst/>
          </a:prstGeom>
          <a:noFill/>
        </p:spPr>
      </p:pic>
      <p:sp>
        <p:nvSpPr>
          <p:cNvPr id="5" name="도형 52"/>
          <p:cNvSpPr>
            <a:spLocks/>
          </p:cNvSpPr>
          <p:nvPr/>
        </p:nvSpPr>
        <p:spPr>
          <a:xfrm rot="0">
            <a:off x="4530725" y="4153535"/>
            <a:ext cx="902970" cy="309880"/>
          </a:xfrm>
          <a:prstGeom prst="round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000">
                <a:latin typeface="나눔스퀘어" charset="0"/>
                <a:ea typeface="나눔스퀘어" charset="0"/>
              </a:rPr>
              <a:t>리뷰남기기</a:t>
            </a:r>
            <a:endParaRPr lang="ko-KR" altLang="en-US" sz="1000">
              <a:latin typeface="나눔스퀘어" charset="0"/>
              <a:ea typeface="나눔스퀘어" charset="0"/>
            </a:endParaRPr>
          </a:p>
        </p:txBody>
      </p:sp>
      <p:sp>
        <p:nvSpPr>
          <p:cNvPr id="6" name="텍스트 상자 53"/>
          <p:cNvSpPr txBox="1">
            <a:spLocks/>
          </p:cNvSpPr>
          <p:nvPr/>
        </p:nvSpPr>
        <p:spPr>
          <a:xfrm>
            <a:off x="8068310" y="1677670"/>
            <a:ext cx="3585210" cy="5353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예약 테이블 검색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1) 예약 list 눌렀을때 해당 주차장게시물로 이동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2</a:t>
            </a:r>
            <a:r>
              <a:rPr lang="ko-KR" sz="1800">
                <a:latin typeface="나눔스퀘어" charset="0"/>
                <a:ea typeface="나눔스퀘어" charset="0"/>
              </a:rPr>
              <a:t>) 예정된 주차 예약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- 상담하기 버튼 click : 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 오너와 1:1 채팅 페이지로 이동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- 예약 취소하기 버튼 click: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 취소 페이지 ? 아니면 경고창?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3</a:t>
            </a:r>
            <a:r>
              <a:rPr lang="ko-KR" sz="1800">
                <a:latin typeface="나눔스퀘어" charset="0"/>
                <a:ea typeface="나눔스퀘어" charset="0"/>
              </a:rPr>
              <a:t>) 완료된 주차 예약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- 상담하기 버튼이 리뷰남기기버튼으로 변경됨.  리뷰남기기 페이지로 이동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7" name="도형 25"/>
          <p:cNvSpPr>
            <a:spLocks/>
          </p:cNvSpPr>
          <p:nvPr/>
        </p:nvSpPr>
        <p:spPr>
          <a:xfrm rot="0">
            <a:off x="1574800" y="2385060"/>
            <a:ext cx="5283835" cy="1278890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8" name="도형 28"/>
          <p:cNvCxnSpPr>
            <a:stCxn id="7" idx="3"/>
          </p:cNvCxnSpPr>
          <p:nvPr/>
        </p:nvCxnSpPr>
        <p:spPr>
          <a:xfrm rot="0" flipV="1">
            <a:off x="6858000" y="2533015"/>
            <a:ext cx="1118870" cy="492125"/>
          </a:xfrm>
          <a:prstGeom prst="bentConnector3">
            <a:avLst>
              <a:gd name="adj1" fmla="val 49968"/>
            </a:avLst>
          </a:prstGeom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29"/>
          <p:cNvSpPr txBox="1">
            <a:spLocks/>
          </p:cNvSpPr>
          <p:nvPr/>
        </p:nvSpPr>
        <p:spPr>
          <a:xfrm rot="0">
            <a:off x="2065655" y="2647315"/>
            <a:ext cx="662305" cy="231775"/>
          </a:xfrm>
          <a:prstGeom prst="rect"/>
          <a:solidFill>
            <a:schemeClr val="bg1"/>
          </a:solidFill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900">
                <a:latin typeface="맑은 고딕" charset="0"/>
                <a:ea typeface="맑은 고딕" charset="0"/>
              </a:rPr>
              <a:t>24일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257175" y="-269240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나눔스퀘어" charset="0"/>
                <a:ea typeface="나눔스퀘어" charset="0"/>
                <a:cs typeface="+mj-cs"/>
              </a:rPr>
              <a:t>예약 내역 - 1:1 채팅</a:t>
            </a:r>
            <a:endParaRPr lang="ko-KR" altLang="en-US" sz="4400">
              <a:latin typeface="나눔스퀘어" charset="0"/>
              <a:ea typeface="나눔스퀘어" charset="0"/>
              <a:cs typeface="+mj-cs"/>
            </a:endParaRPr>
          </a:p>
        </p:txBody>
      </p:sp>
      <p:pic>
        <p:nvPicPr>
          <p:cNvPr id="3" name="내용 개체 틀 2"/>
          <p:cNvPicPr>
            <a:picLocks noChangeAspect="1"/>
          </p:cNvPicPr>
          <p:nvPr>
            <p:ph type="obj" idx="1"/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" t="1821" r="1271" b="18182"/>
          <a:stretch>
            <a:fillRect/>
          </a:stretch>
        </p:blipFill>
        <p:spPr>
          <a:xfrm rot="0">
            <a:off x="708660" y="1183005"/>
            <a:ext cx="6055995" cy="5094605"/>
          </a:xfrm>
          <a:prstGeom prst="rect"/>
          <a:noFill/>
        </p:spPr>
      </p:pic>
      <p:sp>
        <p:nvSpPr>
          <p:cNvPr id="4" name="텍스트 상자 55"/>
          <p:cNvSpPr txBox="1">
            <a:spLocks/>
          </p:cNvSpPr>
          <p:nvPr/>
        </p:nvSpPr>
        <p:spPr>
          <a:xfrm rot="0">
            <a:off x="7080250" y="2156460"/>
            <a:ext cx="4250055" cy="17545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예약 완료시 부터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매칭된 오너와 파커 회원 간 채팅 가능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채팅 API 활용 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257175" y="-269240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나눔스퀘어" charset="0"/>
                <a:ea typeface="나눔스퀘어" charset="0"/>
                <a:cs typeface="+mj-cs"/>
              </a:rPr>
              <a:t>예약 내역 - 리뷰쓰기</a:t>
            </a:r>
            <a:endParaRPr lang="ko-KR" altLang="en-US" sz="4400">
              <a:latin typeface="나눔스퀘어" charset="0"/>
              <a:ea typeface="나눔스퀘어" charset="0"/>
              <a:cs typeface="+mj-cs"/>
            </a:endParaRPr>
          </a:p>
        </p:txBody>
      </p:sp>
      <p:pic>
        <p:nvPicPr>
          <p:cNvPr id="3" name="내용 개체 틀 2"/>
          <p:cNvPicPr>
            <a:picLocks noChangeAspect="1"/>
          </p:cNvPicPr>
          <p:nvPr>
            <p:ph type="obj" idx="1"/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95910" y="821690"/>
            <a:ext cx="7039610" cy="5910580"/>
          </a:xfrm>
          <a:prstGeom prst="rect"/>
          <a:noFill/>
        </p:spPr>
      </p:pic>
      <p:sp>
        <p:nvSpPr>
          <p:cNvPr id="4" name="텍스트 상자 56"/>
          <p:cNvSpPr txBox="1">
            <a:spLocks/>
          </p:cNvSpPr>
          <p:nvPr/>
        </p:nvSpPr>
        <p:spPr>
          <a:xfrm rot="0">
            <a:off x="7597775" y="2431415"/>
            <a:ext cx="4250055" cy="23082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지난 예약의 경우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리뷰와 별점 등록 가능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등록하기 click -&gt; 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내 리뷰 관리 페이지로 이동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리뷰 table 에 insert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" y="1483995"/>
            <a:ext cx="6623685" cy="4941570"/>
          </a:xfrm>
          <a:prstGeom prst="rect">
            <a:avLst/>
          </a:prstGeom>
          <a:noFill/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267970" y="0"/>
            <a:ext cx="10517505" cy="13277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ko-KR" altLang="en-US"/>
              <a:t>메인페이지</a:t>
            </a:r>
            <a:endParaRPr lang="ko-KR" altLang="en-US"/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7394575" y="1677670"/>
            <a:ext cx="5502275" cy="4353560"/>
          </a:xfrm>
          <a:prstGeom prst="rect"/>
        </p:spPr>
        <p:txBody>
          <a:bodyPr wrap="square" lIns="91440" tIns="45720" rIns="91440" bIns="45720" numCol="1" vert="horz" anchor="t">
            <a:normAutofit fontScale="85000" lnSpcReduction="0"/>
          </a:bodyPr>
          <a:lstStyle/>
          <a:p>
            <a:pPr marL="228600" indent="-228600" latinLnBrk="0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</a:rPr>
              <a:t>상단바에 메인 메뉴 집중된 구성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228600" indent="-228600" latinLnBrk="0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</a:rPr>
              <a:t>1) 로그인 버튼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228600" indent="-228600" latinLnBrk="0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</a:rPr>
              <a:t>- 로그인 후 : 마이페이지 버튼으로 변경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228600" indent="-228600" latinLnBrk="0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228600" indent="-228600" latinLnBrk="0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</a:rPr>
              <a:t>2) 잠깐 세우기 : 단기 주차장 리스트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228600" indent="-228600" latinLnBrk="0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</a:rPr>
              <a:t>3) 오래 세우기 : 장기 주차장 리스트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228600" indent="-228600" latinLnBrk="0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</a:rPr>
              <a:t>4) P 내놓기 : 내 주차장 공유하기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228600" indent="-228600" latinLnBrk="0">
              <a:buFontTx/>
              <a:buNone/>
            </a:pPr>
            <a:r>
              <a:rPr sz="1800">
                <a:latin typeface="나눔스퀘어" charset="0"/>
                <a:ea typeface="나눔스퀘어" charset="0"/>
              </a:rPr>
              <a:t>5) 마이페이지 : 드롭</a:t>
            </a:r>
            <a:r>
              <a:rPr lang="ko-KR" sz="1800">
                <a:latin typeface="나눔스퀘어" charset="0"/>
                <a:ea typeface="나눔스퀘어" charset="0"/>
              </a:rPr>
              <a:t> </a:t>
            </a:r>
            <a:r>
              <a:rPr sz="1800">
                <a:latin typeface="나눔스퀘어" charset="0"/>
                <a:ea typeface="나눔스퀘어" charset="0"/>
              </a:rPr>
              <a:t>다운</a:t>
            </a:r>
            <a:r>
              <a:rPr lang="ko-KR" sz="1800">
                <a:latin typeface="나눔스퀘어" charset="0"/>
                <a:ea typeface="나눔스퀘어" charset="0"/>
              </a:rPr>
              <a:t> </a:t>
            </a:r>
            <a:r>
              <a:rPr sz="1800">
                <a:latin typeface="나눔스퀘어" charset="0"/>
                <a:ea typeface="나눔스퀘어" charset="0"/>
              </a:rPr>
              <a:t>리스트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228600" indent="-228600" latinLnBrk="0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 - 비로그인 시 로그인 버튼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228600" indent="-228600" latinLnBrk="0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6) 검색 창 입력시 장/단기 선택하여 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228600" indent="-228600" latinLnBrk="0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각 리스트로 이동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228600" indent="-228600" latinLnBrk="0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</a:rPr>
              <a:t>7) 위치 제공 API 사용하여 추천 주차장  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228600" indent="-228600" latinLnBrk="0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228600" indent="-228600" latinLnBrk="0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5" name="텍스트 상자 10"/>
          <p:cNvSpPr txBox="1">
            <a:spLocks/>
          </p:cNvSpPr>
          <p:nvPr/>
        </p:nvSpPr>
        <p:spPr>
          <a:xfrm rot="0">
            <a:off x="4107815" y="890270"/>
            <a:ext cx="307340" cy="370840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6" name="도형 11"/>
          <p:cNvSpPr>
            <a:spLocks/>
          </p:cNvSpPr>
          <p:nvPr/>
        </p:nvSpPr>
        <p:spPr>
          <a:xfrm>
            <a:off x="2224405" y="1848485"/>
            <a:ext cx="4679315" cy="29781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2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잠깐 세우기           오래 세우기         P 내놓기        </a:t>
            </a:r>
            <a:r>
              <a:rPr lang="ko-KR" sz="12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로그인</a:t>
            </a:r>
            <a:endParaRPr lang="ko-KR" altLang="en-US" sz="12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7" name="도형 22"/>
          <p:cNvSpPr>
            <a:spLocks/>
          </p:cNvSpPr>
          <p:nvPr/>
        </p:nvSpPr>
        <p:spPr>
          <a:xfrm rot="0">
            <a:off x="570865" y="5537835"/>
            <a:ext cx="6563995" cy="1311275"/>
          </a:xfrm>
          <a:prstGeom prst="rect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6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사용자</a:t>
            </a:r>
            <a:r>
              <a:rPr lang="ko-KR" sz="16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</a:t>
            </a:r>
            <a:r>
              <a:rPr lang="ko-KR" sz="16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위치</a:t>
            </a:r>
            <a:r>
              <a:rPr lang="ko-KR" sz="16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</a:t>
            </a:r>
            <a:r>
              <a:rPr lang="ko-KR" sz="16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기반</a:t>
            </a:r>
            <a:r>
              <a:rPr lang="ko-KR" sz="16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</a:t>
            </a:r>
            <a:r>
              <a:rPr lang="ko-KR" sz="16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추천</a:t>
            </a:r>
            <a:r>
              <a:rPr lang="ko-KR" sz="16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</a:t>
            </a:r>
            <a:r>
              <a:rPr lang="ko-KR" sz="16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주차장</a:t>
            </a:r>
            <a:r>
              <a:rPr lang="ko-KR" sz="16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</a:t>
            </a:r>
            <a:r>
              <a:rPr lang="ko-KR" sz="16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목록</a:t>
            </a:r>
            <a:endParaRPr lang="ko-KR" altLang="en-US" sz="16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  <a:p>
            <a:pPr marL="0" indent="0" algn="ctr" latinLnBrk="0" hangingPunct="1">
              <a:buFontTx/>
              <a:buNone/>
            </a:pPr>
            <a:endParaRPr lang="ko-KR" altLang="en-US" sz="16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  <a:p>
            <a:pPr marL="0" indent="0" algn="ctr" latinLnBrk="0" hangingPunct="1">
              <a:buFontTx/>
              <a:buNone/>
            </a:pPr>
            <a:endParaRPr lang="ko-KR" altLang="en-US" sz="16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  <a:p>
            <a:pPr marL="0" indent="0" algn="ctr" latinLnBrk="0" hangingPunct="1">
              <a:buFontTx/>
              <a:buNone/>
            </a:pPr>
            <a:endParaRPr lang="ko-KR" altLang="en-US" sz="16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8" name="도형 24"/>
          <p:cNvSpPr>
            <a:spLocks/>
          </p:cNvSpPr>
          <p:nvPr/>
        </p:nvSpPr>
        <p:spPr>
          <a:xfrm rot="0">
            <a:off x="866775" y="6013450"/>
            <a:ext cx="1682115" cy="81470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9" name="도형 25"/>
          <p:cNvSpPr>
            <a:spLocks/>
          </p:cNvSpPr>
          <p:nvPr/>
        </p:nvSpPr>
        <p:spPr>
          <a:xfrm rot="0">
            <a:off x="2737485" y="6024245"/>
            <a:ext cx="1682115" cy="81470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10" name="도형 26"/>
          <p:cNvSpPr>
            <a:spLocks/>
          </p:cNvSpPr>
          <p:nvPr/>
        </p:nvSpPr>
        <p:spPr>
          <a:xfrm rot="0">
            <a:off x="4608195" y="6024245"/>
            <a:ext cx="1682115" cy="81470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11" name="도형 27"/>
          <p:cNvSpPr>
            <a:spLocks/>
          </p:cNvSpPr>
          <p:nvPr/>
        </p:nvSpPr>
        <p:spPr>
          <a:xfrm rot="0">
            <a:off x="6489065" y="6013450"/>
            <a:ext cx="656590" cy="81470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257175" y="-269240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나눔스퀘어" charset="0"/>
                <a:ea typeface="나눔스퀘어" charset="0"/>
                <a:cs typeface="+mj-cs"/>
              </a:rPr>
              <a:t>리뷰관리</a:t>
            </a:r>
            <a:endParaRPr lang="ko-KR" altLang="en-US" sz="4400">
              <a:latin typeface="나눔스퀘어" charset="0"/>
              <a:ea typeface="나눔스퀘어" charset="0"/>
              <a:cs typeface="+mj-cs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7565390" y="1518920"/>
            <a:ext cx="3928110" cy="435419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  <a:cs typeface="+mn-cs"/>
            </a:endParaRPr>
          </a:p>
          <a:p>
            <a:pPr marL="228600" indent="-228600" latinLnBrk="0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리뷰관리 기능</a:t>
            </a:r>
            <a:endParaRPr lang="ko-KR" altLang="en-US" sz="1800">
              <a:latin typeface="나눔스퀘어" charset="0"/>
              <a:ea typeface="나눔스퀘어" charset="0"/>
              <a:cs typeface="+mn-cs"/>
            </a:endParaRPr>
          </a:p>
          <a:p>
            <a:pPr marL="228600" indent="-228600" latinLnBrk="0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  <a:cs typeface="+mn-cs"/>
            </a:endParaRPr>
          </a:p>
          <a:p>
            <a:pPr marL="228600" indent="-228600" latinLnBrk="0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- 수정 가능</a:t>
            </a:r>
            <a:endParaRPr lang="ko-KR" altLang="en-US" sz="1800">
              <a:latin typeface="나눔스퀘어" charset="0"/>
              <a:ea typeface="나눔스퀘어" charset="0"/>
              <a:cs typeface="+mn-cs"/>
            </a:endParaRPr>
          </a:p>
          <a:p>
            <a:pPr marL="228600" indent="-228600" latinLnBrk="0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- 삭제 아이콘 클릭시 </a:t>
            </a:r>
            <a:endParaRPr lang="ko-KR" altLang="en-US" sz="1800">
              <a:latin typeface="나눔스퀘어" charset="0"/>
              <a:ea typeface="나눔스퀘어" charset="0"/>
              <a:cs typeface="+mn-cs"/>
            </a:endParaRPr>
          </a:p>
          <a:p>
            <a:pPr marL="228600" indent="-228600" latinLnBrk="0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  alert (”정말 삭제하시겠습니까?”)</a:t>
            </a:r>
            <a:endParaRPr lang="ko-KR" altLang="en-US" sz="1800">
              <a:latin typeface="나눔스퀘어" charset="0"/>
              <a:ea typeface="나눔스퀘어" charset="0"/>
              <a:cs typeface="+mn-cs"/>
            </a:endParaRPr>
          </a:p>
          <a:p>
            <a:pPr marL="228600" indent="-228600" latinLnBrk="0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 =&gt; isDelete</a:t>
            </a:r>
            <a:endParaRPr lang="ko-KR" altLang="en-US" sz="1800">
              <a:latin typeface="나눔스퀘어" charset="0"/>
              <a:ea typeface="나눔스퀘어" charset="0"/>
              <a:cs typeface="+mn-cs"/>
            </a:endParaRPr>
          </a:p>
        </p:txBody>
      </p:sp>
      <p:pic>
        <p:nvPicPr>
          <p:cNvPr id="4" name="그림 7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05" t="2245" r="2344" b="78625"/>
          <a:stretch>
            <a:fillRect/>
          </a:stretch>
        </p:blipFill>
        <p:spPr>
          <a:xfrm>
            <a:off x="548005" y="1301115"/>
            <a:ext cx="6995795" cy="1050290"/>
          </a:xfrm>
          <a:prstGeom prst="rect">
            <a:avLst/>
          </a:prstGeom>
          <a:noFill/>
        </p:spPr>
      </p:pic>
      <p:sp>
        <p:nvSpPr>
          <p:cNvPr id="5" name="도형 75"/>
          <p:cNvSpPr>
            <a:spLocks/>
          </p:cNvSpPr>
          <p:nvPr/>
        </p:nvSpPr>
        <p:spPr>
          <a:xfrm rot="0">
            <a:off x="3354705" y="1517650"/>
            <a:ext cx="1496060" cy="51498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내 리뷰 관리</a:t>
            </a:r>
            <a:endParaRPr lang="ko-KR" altLang="en-US" sz="18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9" name="도형 30"/>
          <p:cNvSpPr>
            <a:spLocks/>
          </p:cNvSpPr>
          <p:nvPr/>
        </p:nvSpPr>
        <p:spPr>
          <a:xfrm rot="0">
            <a:off x="913130" y="2556510"/>
            <a:ext cx="6391275" cy="1632585"/>
          </a:xfrm>
          <a:prstGeom prst="rect"/>
          <a:solidFill>
            <a:schemeClr val="bg1"/>
          </a:solidFill>
          <a:ln w="12700" cap="flat" cmpd="sng">
            <a:solidFill>
              <a:schemeClr val="bg2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grpSp>
        <p:nvGrpSpPr>
          <p:cNvPr id="11" name="그룹 35"/>
          <p:cNvGrpSpPr/>
          <p:nvPr/>
        </p:nvGrpSpPr>
        <p:grpSpPr>
          <a:xfrm>
            <a:off x="1003935" y="2670810"/>
            <a:ext cx="6186170" cy="1294130"/>
            <a:chOff x="1003935" y="2670810"/>
            <a:chExt cx="6186170" cy="1294130"/>
          </a:xfrm>
        </p:grpSpPr>
        <p:pic>
          <p:nvPicPr>
            <p:cNvPr id="6" name="그림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6" t="64716" r="73873" b="28846"/>
            <a:stretch>
              <a:fillRect/>
            </a:stretch>
          </p:blipFill>
          <p:spPr>
            <a:xfrm>
              <a:off x="1049020" y="2682240"/>
              <a:ext cx="2435225" cy="358775"/>
            </a:xfrm>
            <a:prstGeom prst="rect">
              <a:avLst/>
            </a:prstGeom>
            <a:noFill/>
          </p:spPr>
        </p:pic>
        <p:pic>
          <p:nvPicPr>
            <p:cNvPr id="7" name="그림 2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0" t="75823" r="64847" b="14640"/>
            <a:stretch>
              <a:fillRect/>
            </a:stretch>
          </p:blipFill>
          <p:spPr>
            <a:xfrm>
              <a:off x="3502660" y="2670810"/>
              <a:ext cx="2924175" cy="455930"/>
            </a:xfrm>
            <a:prstGeom prst="rect">
              <a:avLst/>
            </a:prstGeom>
            <a:noFill/>
          </p:spPr>
        </p:pic>
        <p:sp>
          <p:nvSpPr>
            <p:cNvPr id="8" name="텍스트 상자 29"/>
            <p:cNvSpPr txBox="1">
              <a:spLocks/>
            </p:cNvSpPr>
            <p:nvPr/>
          </p:nvSpPr>
          <p:spPr>
            <a:xfrm>
              <a:off x="1003935" y="3195955"/>
              <a:ext cx="6186170" cy="76898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sz="1100">
                  <a:latin typeface="맑은 고딕" charset="0"/>
                  <a:ea typeface="맑은 고딕" charset="0"/>
                </a:rPr>
                <a:t>리도 못 가서 발병난다. 내가 그의 이름을 불러 주었을 때 그는  돌같이 하라 뭉치면 살고 흩어지면 죽는다. 이 몸이 죽고 죽어 일백번 고쳐 죽어고 임 향한 일편단심 가실 줄이 있으랴. 관용은 미덕이다. 가서 발병난다.  주었을 때 이 몸이 죽고 죽어 일백</a:t>
              </a:r>
              <a:r>
                <a:rPr sz="1100" b="0">
                  <a:latin typeface="맑은 고딕" charset="0"/>
                  <a:ea typeface="맑은 고딕" charset="0"/>
                </a:rPr>
                <a:t>번 고쳐 죽어 백골이 진토되어 넋이라도 있고 없고  관용은그는 나에게로 와서 꽃이</a:t>
              </a:r>
              <a:r>
                <a:rPr lang="ko-KR" sz="1100" b="0">
                  <a:latin typeface="맑은 고딕" charset="0"/>
                  <a:ea typeface="맑은 고딕" charset="0"/>
                </a:rPr>
                <a:t> 되었....</a:t>
              </a:r>
              <a:endParaRPr lang="ko-KR" altLang="en-US" sz="110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0" name="텍스트 상자 34"/>
          <p:cNvSpPr txBox="1">
            <a:spLocks/>
          </p:cNvSpPr>
          <p:nvPr/>
        </p:nvSpPr>
        <p:spPr>
          <a:xfrm rot="0">
            <a:off x="6447155" y="2613025"/>
            <a:ext cx="189547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 b="0">
                <a:latin typeface="나눔스퀘어" charset="0"/>
                <a:ea typeface="나눔스퀘어" charset="0"/>
              </a:rPr>
              <a:t>🖋</a:t>
            </a:r>
            <a:r>
              <a:rPr lang="ko-KR" sz="1800" b="0">
                <a:latin typeface="나눔스퀘어" charset="0"/>
                <a:ea typeface="나눔스퀘어" charset="0"/>
              </a:rPr>
              <a:t>  </a:t>
            </a:r>
            <a:r>
              <a:rPr lang="ko-KR" sz="1800" b="0">
                <a:latin typeface="나눔스퀘어" charset="0"/>
                <a:ea typeface="나눔스퀘어" charset="0"/>
              </a:rPr>
              <a:t>🗑</a:t>
            </a:r>
            <a:r>
              <a:rPr lang="ko-KR" sz="1800" b="0">
                <a:latin typeface="나눔스퀘어" charset="0"/>
                <a:ea typeface="나눔스퀘어" charset="0"/>
              </a:rPr>
              <a:t> </a:t>
            </a:r>
            <a:endParaRPr lang="ko-KR" altLang="en-US" sz="1800" b="0">
              <a:latin typeface="나눔스퀘어" charset="0"/>
              <a:ea typeface="나눔스퀘어" charset="0"/>
            </a:endParaRPr>
          </a:p>
        </p:txBody>
      </p:sp>
      <p:sp>
        <p:nvSpPr>
          <p:cNvPr id="12" name="도형 36"/>
          <p:cNvSpPr>
            <a:spLocks/>
          </p:cNvSpPr>
          <p:nvPr/>
        </p:nvSpPr>
        <p:spPr>
          <a:xfrm rot="0">
            <a:off x="913130" y="4336415"/>
            <a:ext cx="6391275" cy="1632585"/>
          </a:xfrm>
          <a:prstGeom prst="rect"/>
          <a:solidFill>
            <a:schemeClr val="bg1"/>
          </a:solidFill>
          <a:ln w="12700" cap="flat" cmpd="sng">
            <a:solidFill>
              <a:schemeClr val="bg2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grpSp>
        <p:nvGrpSpPr>
          <p:cNvPr id="13" name="그룹 40"/>
          <p:cNvGrpSpPr/>
          <p:nvPr/>
        </p:nvGrpSpPr>
        <p:grpSpPr>
          <a:xfrm>
            <a:off x="1003935" y="4450715"/>
            <a:ext cx="6186170" cy="1294130"/>
            <a:chOff x="1003935" y="4450715"/>
            <a:chExt cx="6186170" cy="1294130"/>
          </a:xfrm>
        </p:grpSpPr>
        <p:pic>
          <p:nvPicPr>
            <p:cNvPr id="14" name="그림 3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6" t="64716" r="73873" b="28846"/>
            <a:stretch>
              <a:fillRect/>
            </a:stretch>
          </p:blipFill>
          <p:spPr>
            <a:xfrm>
              <a:off x="1049020" y="4462145"/>
              <a:ext cx="2435225" cy="358775"/>
            </a:xfrm>
            <a:prstGeom prst="rect">
              <a:avLst/>
            </a:prstGeom>
            <a:noFill/>
          </p:spPr>
        </p:pic>
        <p:pic>
          <p:nvPicPr>
            <p:cNvPr id="15" name="그림 3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0" t="75823" r="64847" b="14640"/>
            <a:stretch>
              <a:fillRect/>
            </a:stretch>
          </p:blipFill>
          <p:spPr>
            <a:xfrm>
              <a:off x="3502660" y="4450715"/>
              <a:ext cx="2924175" cy="455930"/>
            </a:xfrm>
            <a:prstGeom prst="rect">
              <a:avLst/>
            </a:prstGeom>
            <a:noFill/>
          </p:spPr>
        </p:pic>
        <p:sp>
          <p:nvSpPr>
            <p:cNvPr id="16" name="텍스트 상자 39"/>
            <p:cNvSpPr txBox="1">
              <a:spLocks/>
            </p:cNvSpPr>
            <p:nvPr/>
          </p:nvSpPr>
          <p:spPr>
            <a:xfrm>
              <a:off x="1003935" y="4975860"/>
              <a:ext cx="6186170" cy="76898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sz="1100">
                  <a:latin typeface="맑은 고딕" charset="0"/>
                  <a:ea typeface="맑은 고딕" charset="0"/>
                </a:rPr>
                <a:t>리도 못 가서 발병난다. 내가 그의 이름을 불러 주었을 때 그는  돌같이 하라 뭉치면 살고 흩어지면 죽는다. 이 몸이 죽고 죽어 일백번 고쳐 죽어고 임 향한 일편단심 가실 줄이 있으랴. 관용은 미덕이다. 가서 발병난다.  주었을 때 이 몸이 죽고 죽어 일백</a:t>
              </a:r>
              <a:r>
                <a:rPr sz="1100" b="0">
                  <a:latin typeface="맑은 고딕" charset="0"/>
                  <a:ea typeface="맑은 고딕" charset="0"/>
                </a:rPr>
                <a:t>번 고쳐 죽어 백골이 진토되어 넋이라도 있고 없고  관용은그는 나에게로 와서 꽃이</a:t>
              </a:r>
              <a:r>
                <a:rPr lang="ko-KR" sz="1100" b="0">
                  <a:latin typeface="맑은 고딕" charset="0"/>
                  <a:ea typeface="맑은 고딕" charset="0"/>
                </a:rPr>
                <a:t> 되었....</a:t>
              </a:r>
              <a:endParaRPr lang="ko-KR" altLang="en-US" sz="110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7" name="텍스트 상자 41"/>
          <p:cNvSpPr txBox="1">
            <a:spLocks/>
          </p:cNvSpPr>
          <p:nvPr/>
        </p:nvSpPr>
        <p:spPr>
          <a:xfrm rot="0">
            <a:off x="6447155" y="4415790"/>
            <a:ext cx="189547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 b="0">
                <a:latin typeface="나눔스퀘어" charset="0"/>
                <a:ea typeface="나눔스퀘어" charset="0"/>
              </a:rPr>
              <a:t>🖋</a:t>
            </a:r>
            <a:r>
              <a:rPr lang="ko-KR" sz="1800" b="0">
                <a:latin typeface="나눔스퀘어" charset="0"/>
                <a:ea typeface="나눔스퀘어" charset="0"/>
              </a:rPr>
              <a:t>  </a:t>
            </a:r>
            <a:r>
              <a:rPr lang="ko-KR" sz="1800" b="0">
                <a:latin typeface="나눔스퀘어" charset="0"/>
                <a:ea typeface="나눔스퀘어" charset="0"/>
              </a:rPr>
              <a:t>🗑</a:t>
            </a:r>
            <a:r>
              <a:rPr lang="ko-KR" sz="1800" b="0">
                <a:latin typeface="나눔스퀘어" charset="0"/>
                <a:ea typeface="나눔스퀘어" charset="0"/>
              </a:rPr>
              <a:t> </a:t>
            </a:r>
            <a:endParaRPr lang="ko-KR" altLang="en-US" sz="1800" b="0">
              <a:latin typeface="나눔스퀘어" charset="0"/>
              <a:ea typeface="나눔스퀘어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257175" y="-269240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나눔스퀘어" charset="0"/>
                <a:ea typeface="나눔스퀘어" charset="0"/>
                <a:cs typeface="+mj-cs"/>
              </a:rPr>
              <a:t>공유</a:t>
            </a:r>
            <a:r>
              <a:rPr lang="ko-KR" altLang="en-US" sz="4400">
                <a:latin typeface="나눔스퀘어" charset="0"/>
                <a:ea typeface="나눔스퀘어" charset="0"/>
                <a:cs typeface="+mj-cs"/>
              </a:rPr>
              <a:t> 내역</a:t>
            </a:r>
            <a:r>
              <a:rPr lang="ko-KR" altLang="en-US" sz="4400">
                <a:latin typeface="나눔스퀘어" charset="0"/>
                <a:ea typeface="나눔스퀘어" charset="0"/>
                <a:cs typeface="+mj-cs"/>
              </a:rPr>
              <a:t> - 주차장 리스트</a:t>
            </a:r>
            <a:endParaRPr lang="ko-KR" altLang="en-US" sz="4400">
              <a:latin typeface="나눔스퀘어" charset="0"/>
              <a:ea typeface="나눔스퀘어" charset="0"/>
              <a:cs typeface="+mj-cs"/>
            </a:endParaRPr>
          </a:p>
        </p:txBody>
      </p:sp>
      <p:pic>
        <p:nvPicPr>
          <p:cNvPr id="3" name="내용 개체 틀 2" descr="C:/Users/user/AppData/Roaming/PolarisOffice/ETemp/21472_21118096/image12.png"/>
          <p:cNvPicPr>
            <a:picLocks noChangeAspect="1"/>
          </p:cNvPicPr>
          <p:nvPr>
            <p:ph type="obj"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14985" y="1052830"/>
            <a:ext cx="7315200" cy="5488305"/>
          </a:xfrm>
          <a:prstGeom prst="rect"/>
          <a:noFill/>
        </p:spPr>
      </p:pic>
      <p:pic>
        <p:nvPicPr>
          <p:cNvPr id="4" name="Picture " descr="C:/Users/user/AppData/Roaming/PolarisOffice/ETemp/21472_21118096/image13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0"/>
            <a:ext cx="267970" cy="287020"/>
          </a:xfrm>
          <a:prstGeom prst="rect"/>
          <a:noFill/>
        </p:spPr>
      </p:pic>
      <p:sp>
        <p:nvSpPr>
          <p:cNvPr id="5" name="Rect 0"/>
          <p:cNvSpPr>
            <a:spLocks/>
          </p:cNvSpPr>
          <p:nvPr/>
        </p:nvSpPr>
        <p:spPr>
          <a:xfrm rot="0">
            <a:off x="4540885" y="4141470"/>
            <a:ext cx="902970" cy="309880"/>
          </a:xfrm>
          <a:prstGeom prst="round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000">
                <a:latin typeface="나눔스퀘어" charset="0"/>
                <a:ea typeface="나눔스퀘어" charset="0"/>
              </a:rPr>
              <a:t>예약 보기</a:t>
            </a:r>
            <a:endParaRPr lang="ko-KR" altLang="en-US" sz="1000">
              <a:latin typeface="나눔스퀘어" charset="0"/>
              <a:ea typeface="나눔스퀘어" charset="0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 rot="0">
            <a:off x="8101965" y="1352550"/>
            <a:ext cx="3584575" cy="47999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주차장 테이블에서 로그인한 User_id 로 검색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</a:rPr>
              <a:t>1)예약보기 버튼 Click !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</a:rPr>
              <a:t>-&gt; 주차장 당 예약 리스트 출력 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</a:rPr>
              <a:t>주차장 게시글 (상태 0,1,2) 표시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1) </a:t>
            </a:r>
            <a:r>
              <a:rPr lang="ko-KR" sz="1800">
                <a:latin typeface="나눔스퀘어" charset="0"/>
                <a:ea typeface="나눔스퀘어" charset="0"/>
              </a:rPr>
              <a:t>수정 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2) 내리기 : 잠시 내렸다가 다시 보일 수 있음(예약있을때도 가능)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3) 삭제하기 (예약있으면 불가능)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- 예약 취소하기 버튼 click: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 취소 페이지 ? 아니면 경고창?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- 상담가능?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7" name="텍스트 상자 8"/>
          <p:cNvSpPr txBox="1">
            <a:spLocks/>
          </p:cNvSpPr>
          <p:nvPr/>
        </p:nvSpPr>
        <p:spPr>
          <a:xfrm rot="0">
            <a:off x="3561080" y="1521460"/>
            <a:ext cx="1470025" cy="370205"/>
          </a:xfrm>
          <a:prstGeom prst="rect"/>
          <a:solidFill>
            <a:schemeClr val="bg1"/>
          </a:solidFill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>
                <a:latin typeface="나눔스퀘어" charset="0"/>
                <a:ea typeface="나눔스퀘어" charset="0"/>
              </a:rPr>
              <a:t>P 공유 내역</a:t>
            </a: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8" name="도형 17"/>
          <p:cNvSpPr>
            <a:spLocks/>
          </p:cNvSpPr>
          <p:nvPr/>
        </p:nvSpPr>
        <p:spPr>
          <a:xfrm rot="0">
            <a:off x="4529455" y="2884805"/>
            <a:ext cx="902970" cy="309880"/>
          </a:xfrm>
          <a:prstGeom prst="round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000">
                <a:latin typeface="나눔스퀘어" charset="0"/>
                <a:ea typeface="나눔스퀘어" charset="0"/>
              </a:rPr>
              <a:t>예약 보기</a:t>
            </a:r>
            <a:endParaRPr lang="ko-KR" altLang="en-US" sz="1000">
              <a:latin typeface="나눔스퀘어" charset="0"/>
              <a:ea typeface="나눔스퀘어" charset="0"/>
            </a:endParaRPr>
          </a:p>
        </p:txBody>
      </p:sp>
      <p:sp>
        <p:nvSpPr>
          <p:cNvPr id="9" name="도형 18"/>
          <p:cNvSpPr>
            <a:spLocks/>
          </p:cNvSpPr>
          <p:nvPr/>
        </p:nvSpPr>
        <p:spPr>
          <a:xfrm rot="0">
            <a:off x="5661025" y="2884805"/>
            <a:ext cx="902970" cy="309880"/>
          </a:xfrm>
          <a:prstGeom prst="round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000">
                <a:latin typeface="나눔스퀘어" charset="0"/>
                <a:ea typeface="나눔스퀘어" charset="0"/>
              </a:rPr>
              <a:t>수정</a:t>
            </a:r>
            <a:endParaRPr lang="ko-KR" altLang="en-US" sz="1000">
              <a:latin typeface="나눔스퀘어" charset="0"/>
              <a:ea typeface="나눔스퀘어" charset="0"/>
            </a:endParaRPr>
          </a:p>
        </p:txBody>
      </p:sp>
      <p:sp>
        <p:nvSpPr>
          <p:cNvPr id="10" name="도형 19"/>
          <p:cNvSpPr>
            <a:spLocks/>
          </p:cNvSpPr>
          <p:nvPr/>
        </p:nvSpPr>
        <p:spPr>
          <a:xfrm rot="0">
            <a:off x="5650865" y="4164330"/>
            <a:ext cx="902970" cy="309880"/>
          </a:xfrm>
          <a:prstGeom prst="round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000">
                <a:latin typeface="나눔스퀘어" charset="0"/>
                <a:ea typeface="나눔스퀘어" charset="0"/>
              </a:rPr>
              <a:t>수정</a:t>
            </a:r>
            <a:endParaRPr lang="ko-KR" altLang="en-US" sz="1000">
              <a:latin typeface="나눔스퀘어" charset="0"/>
              <a:ea typeface="나눔스퀘어" charset="0"/>
            </a:endParaRPr>
          </a:p>
        </p:txBody>
      </p:sp>
      <p:sp>
        <p:nvSpPr>
          <p:cNvPr id="11" name="도형 21"/>
          <p:cNvSpPr>
            <a:spLocks/>
          </p:cNvSpPr>
          <p:nvPr/>
        </p:nvSpPr>
        <p:spPr>
          <a:xfrm rot="0">
            <a:off x="5433060" y="4037965"/>
            <a:ext cx="581660" cy="253365"/>
          </a:xfrm>
          <a:prstGeom prst="roundRect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9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내리기 </a:t>
            </a:r>
            <a:endParaRPr lang="ko-KR" altLang="en-US" sz="9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2" name="도형 22"/>
          <p:cNvSpPr>
            <a:spLocks/>
          </p:cNvSpPr>
          <p:nvPr/>
        </p:nvSpPr>
        <p:spPr>
          <a:xfrm rot="0">
            <a:off x="6067425" y="4037965"/>
            <a:ext cx="581660" cy="253365"/>
          </a:xfrm>
          <a:prstGeom prst="roundRect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9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삭제 </a:t>
            </a:r>
            <a:endParaRPr lang="ko-KR" altLang="en-US" sz="9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3" name="도형 23"/>
          <p:cNvSpPr>
            <a:spLocks/>
          </p:cNvSpPr>
          <p:nvPr/>
        </p:nvSpPr>
        <p:spPr>
          <a:xfrm rot="0">
            <a:off x="6424295" y="3920490"/>
            <a:ext cx="53340" cy="5334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14" name="도형 24"/>
          <p:cNvSpPr>
            <a:spLocks/>
          </p:cNvSpPr>
          <p:nvPr/>
        </p:nvSpPr>
        <p:spPr>
          <a:xfrm rot="0">
            <a:off x="6508115" y="3920490"/>
            <a:ext cx="53340" cy="5334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15" name="도형 25"/>
          <p:cNvSpPr>
            <a:spLocks/>
          </p:cNvSpPr>
          <p:nvPr/>
        </p:nvSpPr>
        <p:spPr>
          <a:xfrm rot="0">
            <a:off x="6599555" y="3919220"/>
            <a:ext cx="53340" cy="5334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16" name="도형 26"/>
          <p:cNvSpPr>
            <a:spLocks/>
          </p:cNvSpPr>
          <p:nvPr/>
        </p:nvSpPr>
        <p:spPr>
          <a:xfrm rot="0">
            <a:off x="4809490" y="4037965"/>
            <a:ext cx="581660" cy="253365"/>
          </a:xfrm>
          <a:prstGeom prst="roundRect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9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수정 </a:t>
            </a:r>
            <a:endParaRPr lang="ko-KR" altLang="en-US" sz="9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7" name="도형 27"/>
          <p:cNvSpPr>
            <a:spLocks/>
          </p:cNvSpPr>
          <p:nvPr/>
        </p:nvSpPr>
        <p:spPr>
          <a:xfrm rot="0">
            <a:off x="6412865" y="2640965"/>
            <a:ext cx="53340" cy="5334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18" name="도형 28"/>
          <p:cNvSpPr>
            <a:spLocks/>
          </p:cNvSpPr>
          <p:nvPr/>
        </p:nvSpPr>
        <p:spPr>
          <a:xfrm rot="0">
            <a:off x="6496685" y="2640965"/>
            <a:ext cx="53340" cy="5334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19" name="도형 29"/>
          <p:cNvSpPr>
            <a:spLocks/>
          </p:cNvSpPr>
          <p:nvPr/>
        </p:nvSpPr>
        <p:spPr>
          <a:xfrm rot="0">
            <a:off x="6588125" y="2639695"/>
            <a:ext cx="53340" cy="5334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20" name="텍스트 상자 36"/>
          <p:cNvSpPr txBox="1">
            <a:spLocks/>
          </p:cNvSpPr>
          <p:nvPr/>
        </p:nvSpPr>
        <p:spPr>
          <a:xfrm rot="0">
            <a:off x="2689860" y="4145915"/>
            <a:ext cx="672465" cy="2622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100">
                <a:solidFill>
                  <a:schemeClr val="accent1">
                    <a:lumMod val="75000"/>
                    <a:lumOff val="0"/>
                  </a:schemeClr>
                </a:solidFill>
                <a:latin typeface="나눔스퀘어" charset="0"/>
                <a:ea typeface="나눔스퀘어" charset="0"/>
              </a:rPr>
              <a:t>공유중</a:t>
            </a:r>
            <a:endParaRPr lang="ko-KR" altLang="en-US" sz="1100">
              <a:solidFill>
                <a:schemeClr val="accent1">
                  <a:lumMod val="75000"/>
                  <a:lumOff val="0"/>
                </a:schemeClr>
              </a:solidFill>
              <a:latin typeface="나눔스퀘어" charset="0"/>
              <a:ea typeface="나눔스퀘어" charset="0"/>
            </a:endParaRPr>
          </a:p>
        </p:txBody>
      </p:sp>
      <p:pic>
        <p:nvPicPr>
          <p:cNvPr id="21" name="그림 37" descr="C:/Users/user/AppData/Roaming/PolarisOffice/ETemp/21472_21118096/image12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359" t="48987" r="13388" b="30390"/>
          <a:stretch>
            <a:fillRect/>
          </a:stretch>
        </p:blipFill>
        <p:spPr>
          <a:xfrm rot="0">
            <a:off x="1635760" y="5019675"/>
            <a:ext cx="5211445" cy="1132205"/>
          </a:xfrm>
          <a:prstGeom prst="rect"/>
          <a:noFill/>
        </p:spPr>
      </p:pic>
      <p:sp>
        <p:nvSpPr>
          <p:cNvPr id="22" name="도형 38"/>
          <p:cNvSpPr>
            <a:spLocks/>
          </p:cNvSpPr>
          <p:nvPr/>
        </p:nvSpPr>
        <p:spPr>
          <a:xfrm rot="0">
            <a:off x="4505960" y="5387975"/>
            <a:ext cx="2066290" cy="366395"/>
          </a:xfrm>
          <a:prstGeom prst="roundRect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200">
                <a:latin typeface="나눔스퀘어" charset="0"/>
                <a:ea typeface="나눔스퀘어" charset="0"/>
              </a:rPr>
              <a:t>다시 공유하기</a:t>
            </a:r>
            <a:endParaRPr lang="ko-KR" altLang="en-US" sz="1200">
              <a:latin typeface="나눔스퀘어" charset="0"/>
              <a:ea typeface="나눔스퀘어" charset="0"/>
            </a:endParaRPr>
          </a:p>
        </p:txBody>
      </p:sp>
      <p:sp>
        <p:nvSpPr>
          <p:cNvPr id="23" name="텍스트 상자 39"/>
          <p:cNvSpPr txBox="1">
            <a:spLocks/>
          </p:cNvSpPr>
          <p:nvPr/>
        </p:nvSpPr>
        <p:spPr>
          <a:xfrm rot="0">
            <a:off x="2694940" y="2872740"/>
            <a:ext cx="672465" cy="2622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100">
                <a:solidFill>
                  <a:schemeClr val="bg2">
                    <a:lumMod val="50000"/>
                    <a:lumOff val="0"/>
                  </a:schemeClr>
                </a:solidFill>
                <a:latin typeface="나눔스퀘어" charset="0"/>
                <a:ea typeface="나눔스퀘어" charset="0"/>
              </a:rPr>
              <a:t>내린 글</a:t>
            </a:r>
            <a:endParaRPr lang="ko-KR" altLang="en-US" sz="1100">
              <a:solidFill>
                <a:schemeClr val="bg2">
                  <a:lumMod val="50000"/>
                  <a:lumOff val="0"/>
                </a:schemeClr>
              </a:solidFill>
              <a:latin typeface="나눔스퀘어" charset="0"/>
              <a:ea typeface="나눔스퀘어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257175" y="-269240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나눔스퀘어" charset="0"/>
                <a:ea typeface="나눔스퀘어" charset="0"/>
                <a:cs typeface="+mj-cs"/>
              </a:rPr>
              <a:t>공유</a:t>
            </a:r>
            <a:r>
              <a:rPr lang="ko-KR" altLang="en-US" sz="4400">
                <a:latin typeface="나눔스퀘어" charset="0"/>
                <a:ea typeface="나눔스퀘어" charset="0"/>
                <a:cs typeface="+mj-cs"/>
              </a:rPr>
              <a:t> 내역</a:t>
            </a:r>
            <a:r>
              <a:rPr lang="ko-KR" altLang="en-US" sz="4400">
                <a:latin typeface="나눔스퀘어" charset="0"/>
                <a:ea typeface="나눔스퀘어" charset="0"/>
                <a:cs typeface="+mj-cs"/>
              </a:rPr>
              <a:t> - 예약 리스트</a:t>
            </a:r>
            <a:endParaRPr lang="ko-KR" altLang="en-US" sz="4400">
              <a:latin typeface="나눔스퀘어" charset="0"/>
              <a:ea typeface="나눔스퀘어" charset="0"/>
              <a:cs typeface="+mj-cs"/>
            </a:endParaRPr>
          </a:p>
        </p:txBody>
      </p:sp>
      <p:pic>
        <p:nvPicPr>
          <p:cNvPr id="3" name="내용 개체 틀 2" descr="C:/Users/user/AppData/Roaming/PolarisOffice/ETemp/21472_21118096/image12.png"/>
          <p:cNvPicPr>
            <a:picLocks noChangeAspect="1"/>
          </p:cNvPicPr>
          <p:nvPr>
            <p:ph type="obj"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700"/>
          <a:stretch>
            <a:fillRect/>
          </a:stretch>
        </p:blipFill>
        <p:spPr>
          <a:xfrm rot="0">
            <a:off x="514985" y="1052830"/>
            <a:ext cx="7315200" cy="5581650"/>
          </a:xfrm>
          <a:prstGeom prst="rect"/>
          <a:noFill/>
        </p:spPr>
      </p:pic>
      <p:pic>
        <p:nvPicPr>
          <p:cNvPr id="4" name="Picture " descr="C:/Users/user/AppData/Roaming/PolarisOffice/ETemp/21472_21118096/image13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0"/>
            <a:ext cx="267970" cy="287020"/>
          </a:xfrm>
          <a:prstGeom prst="rect"/>
          <a:noFill/>
        </p:spPr>
      </p:pic>
      <p:sp>
        <p:nvSpPr>
          <p:cNvPr id="6" name="Rect 0"/>
          <p:cNvSpPr txBox="1">
            <a:spLocks/>
          </p:cNvSpPr>
          <p:nvPr/>
        </p:nvSpPr>
        <p:spPr>
          <a:xfrm rot="0">
            <a:off x="8068310" y="1677670"/>
            <a:ext cx="3584575" cy="25850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</a:rPr>
              <a:t>주차장 당 걸려있는 예약 리스트 출력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1:1 채팅 버튼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예약취소 버튼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- alert 예약 정책 주의사항 고지 후 진행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 rot="0">
            <a:off x="2947035" y="1555115"/>
            <a:ext cx="2667635" cy="370205"/>
          </a:xfrm>
          <a:prstGeom prst="rect"/>
          <a:solidFill>
            <a:schemeClr val="bg1"/>
          </a:solidFill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>
                <a:latin typeface="나눔스퀘어" charset="0"/>
                <a:ea typeface="나눔스퀘어" charset="0"/>
              </a:rPr>
              <a:t>P 공유 내역 - 예약보기</a:t>
            </a: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4551680" y="2874010"/>
            <a:ext cx="902970" cy="309880"/>
          </a:xfrm>
          <a:prstGeom prst="round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000">
                <a:latin typeface="나눔스퀘어" charset="0"/>
                <a:ea typeface="나눔스퀘어" charset="0"/>
              </a:rPr>
              <a:t>1:1채팅</a:t>
            </a:r>
            <a:endParaRPr lang="ko-KR" altLang="en-US" sz="1000">
              <a:latin typeface="나눔스퀘어" charset="0"/>
              <a:ea typeface="나눔스퀘어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5661025" y="2874010"/>
            <a:ext cx="902970" cy="309880"/>
          </a:xfrm>
          <a:prstGeom prst="round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000">
                <a:latin typeface="나눔스퀘어" charset="0"/>
                <a:ea typeface="나눔스퀘어" charset="0"/>
              </a:rPr>
              <a:t>예약 취소</a:t>
            </a:r>
            <a:endParaRPr lang="ko-KR" altLang="en-US" sz="1000">
              <a:latin typeface="나눔스퀘어" charset="0"/>
              <a:ea typeface="나눔스퀘어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6412865" y="2640965"/>
            <a:ext cx="53340" cy="5334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 rot="0">
            <a:off x="6496685" y="2640965"/>
            <a:ext cx="53340" cy="5334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19" name="Rect 0"/>
          <p:cNvSpPr>
            <a:spLocks/>
          </p:cNvSpPr>
          <p:nvPr/>
        </p:nvSpPr>
        <p:spPr>
          <a:xfrm rot="0">
            <a:off x="6588125" y="2639695"/>
            <a:ext cx="53340" cy="5334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20" name="텍스트 상자 30"/>
          <p:cNvSpPr txBox="1">
            <a:spLocks/>
          </p:cNvSpPr>
          <p:nvPr/>
        </p:nvSpPr>
        <p:spPr>
          <a:xfrm rot="0">
            <a:off x="1804035" y="3092450"/>
            <a:ext cx="2454910" cy="308610"/>
          </a:xfrm>
          <a:prstGeom prst="rect"/>
          <a:solidFill>
            <a:schemeClr val="bg1"/>
          </a:solidFill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400">
                <a:latin typeface="나눔스퀘어" charset="0"/>
                <a:ea typeface="나눔스퀘어" charset="0"/>
              </a:rPr>
              <a:t>user 닉네임 / 차종 / 차번호</a:t>
            </a:r>
            <a:endParaRPr lang="ko-KR" altLang="en-US" sz="1400">
              <a:latin typeface="나눔스퀘어" charset="0"/>
              <a:ea typeface="나눔스퀘어" charset="0"/>
            </a:endParaRPr>
          </a:p>
        </p:txBody>
      </p:sp>
      <p:sp>
        <p:nvSpPr>
          <p:cNvPr id="21" name="텍스트 상자 32"/>
          <p:cNvSpPr txBox="1">
            <a:spLocks/>
          </p:cNvSpPr>
          <p:nvPr/>
        </p:nvSpPr>
        <p:spPr>
          <a:xfrm rot="0">
            <a:off x="1714500" y="2263140"/>
            <a:ext cx="3126740" cy="2622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100" b="1">
                <a:solidFill>
                  <a:schemeClr val="bg2">
                    <a:lumMod val="50000"/>
                    <a:lumOff val="0"/>
                  </a:schemeClr>
                </a:solidFill>
                <a:latin typeface="나눔스퀘어" charset="0"/>
                <a:ea typeface="나눔스퀘어" charset="0"/>
              </a:rPr>
              <a:t>동작구 흑석동 158 - 12</a:t>
            </a:r>
            <a:endParaRPr lang="ko-KR" altLang="en-US" sz="1100" b="1">
              <a:solidFill>
                <a:schemeClr val="bg2">
                  <a:lumMod val="50000"/>
                  <a:lumOff val="0"/>
                </a:schemeClr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22" name="도형 33"/>
          <p:cNvSpPr>
            <a:spLocks/>
          </p:cNvSpPr>
          <p:nvPr/>
        </p:nvSpPr>
        <p:spPr>
          <a:xfrm rot="0">
            <a:off x="1635760" y="3709035"/>
            <a:ext cx="5189220" cy="1210945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나눔스퀘어" charset="0"/>
              <a:ea typeface="나눔스퀘어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257175" y="-269240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나눔스퀘어" charset="0"/>
                <a:ea typeface="나눔스퀘어" charset="0"/>
                <a:cs typeface="+mj-cs"/>
              </a:rPr>
              <a:t>찜한 주차장</a:t>
            </a:r>
            <a:endParaRPr lang="ko-KR" altLang="en-US" sz="4400">
              <a:latin typeface="나눔스퀘어" charset="0"/>
              <a:ea typeface="나눔스퀘어" charset="0"/>
              <a:cs typeface="+mj-cs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7953375" y="1597660"/>
            <a:ext cx="3493770" cy="467423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세우기 Tab 에서 찜한 주차장들을 단기 장기에 상관없이 모아볼 수 있는 페이지</a:t>
            </a:r>
            <a:endParaRPr lang="ko-KR" altLang="en-US" sz="1800">
              <a:latin typeface="나눔스퀘어" charset="0"/>
              <a:ea typeface="나눔스퀘어" charset="0"/>
              <a:cs typeface="+mn-cs"/>
            </a:endParaRPr>
          </a:p>
          <a:p>
            <a:pPr marL="228600" indent="-228600" latinLnBrk="0">
              <a:buFont typeface="Arial"/>
              <a:buChar char="•"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주차장 table에서 제목, 날짜, 위치만 가져와 장/단기에 상관없이 모아 볼 수 있도록 구현</a:t>
            </a:r>
            <a:endParaRPr lang="ko-KR" altLang="en-US" sz="1800">
              <a:latin typeface="나눔스퀘어" charset="0"/>
              <a:ea typeface="나눔스퀘어" charset="0"/>
              <a:cs typeface="+mn-cs"/>
            </a:endParaRPr>
          </a:p>
          <a:p>
            <a:pPr marL="228600" indent="-228600" latinLnBrk="0">
              <a:buFont typeface="Arial"/>
              <a:buChar char="•"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하트 다시누르는 경우 찜 해제</a:t>
            </a:r>
            <a:endParaRPr lang="ko-KR" altLang="en-US" sz="1800">
              <a:latin typeface="나눔스퀘어" charset="0"/>
              <a:ea typeface="나눔스퀘어" charset="0"/>
              <a:cs typeface="+mn-cs"/>
            </a:endParaRPr>
          </a:p>
        </p:txBody>
      </p:sp>
      <p:pic>
        <p:nvPicPr>
          <p:cNvPr id="4" name="그림 7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67" t="1609" r="633" b="76545"/>
          <a:stretch>
            <a:fillRect/>
          </a:stretch>
        </p:blipFill>
        <p:spPr>
          <a:xfrm>
            <a:off x="387985" y="1083945"/>
            <a:ext cx="7189470" cy="1198880"/>
          </a:xfrm>
          <a:prstGeom prst="rect">
            <a:avLst/>
          </a:prstGeom>
          <a:noFill/>
        </p:spPr>
      </p:pic>
      <p:sp>
        <p:nvSpPr>
          <p:cNvPr id="5" name="도형 77"/>
          <p:cNvSpPr>
            <a:spLocks/>
          </p:cNvSpPr>
          <p:nvPr/>
        </p:nvSpPr>
        <p:spPr>
          <a:xfrm rot="0">
            <a:off x="3263265" y="1334770"/>
            <a:ext cx="1496695" cy="515620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찜한 주차장</a:t>
            </a:r>
            <a:endParaRPr lang="ko-KR" altLang="en-US" sz="18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  <p:pic>
        <p:nvPicPr>
          <p:cNvPr id="6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" t="28280" r="62563" b="14640"/>
          <a:stretch>
            <a:fillRect/>
          </a:stretch>
        </p:blipFill>
        <p:spPr>
          <a:xfrm>
            <a:off x="753110" y="2385060"/>
            <a:ext cx="2020570" cy="1814830"/>
          </a:xfrm>
          <a:prstGeom prst="rect">
            <a:avLst/>
          </a:prstGeom>
          <a:noFill/>
        </p:spPr>
      </p:pic>
      <p:pic>
        <p:nvPicPr>
          <p:cNvPr id="7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" t="28280" r="62563" b="14640"/>
          <a:stretch>
            <a:fillRect/>
          </a:stretch>
        </p:blipFill>
        <p:spPr>
          <a:xfrm>
            <a:off x="2978150" y="2385060"/>
            <a:ext cx="2020570" cy="1814830"/>
          </a:xfrm>
          <a:prstGeom prst="rect">
            <a:avLst/>
          </a:prstGeom>
          <a:noFill/>
        </p:spPr>
      </p:pic>
      <p:pic>
        <p:nvPicPr>
          <p:cNvPr id="8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" t="28280" r="62563" b="14640"/>
          <a:stretch>
            <a:fillRect/>
          </a:stretch>
        </p:blipFill>
        <p:spPr>
          <a:xfrm>
            <a:off x="5180330" y="2385060"/>
            <a:ext cx="2020570" cy="1814830"/>
          </a:xfrm>
          <a:prstGeom prst="rect">
            <a:avLst/>
          </a:prstGeom>
          <a:noFill/>
        </p:spPr>
      </p:pic>
      <p:pic>
        <p:nvPicPr>
          <p:cNvPr id="9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" t="28280" r="62563" b="14640"/>
          <a:stretch>
            <a:fillRect/>
          </a:stretch>
        </p:blipFill>
        <p:spPr>
          <a:xfrm>
            <a:off x="753110" y="4518660"/>
            <a:ext cx="2020570" cy="1814830"/>
          </a:xfrm>
          <a:prstGeom prst="rect">
            <a:avLst/>
          </a:prstGeom>
          <a:noFill/>
        </p:spPr>
      </p:pic>
      <p:pic>
        <p:nvPicPr>
          <p:cNvPr id="10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" t="28280" r="62563" b="14640"/>
          <a:stretch>
            <a:fillRect/>
          </a:stretch>
        </p:blipFill>
        <p:spPr>
          <a:xfrm>
            <a:off x="2978150" y="4518660"/>
            <a:ext cx="2020570" cy="1814830"/>
          </a:xfrm>
          <a:prstGeom prst="rect">
            <a:avLst/>
          </a:prstGeom>
          <a:noFill/>
        </p:spPr>
      </p:pic>
      <p:pic>
        <p:nvPicPr>
          <p:cNvPr id="11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" t="28280" r="62563" b="14640"/>
          <a:stretch>
            <a:fillRect/>
          </a:stretch>
        </p:blipFill>
        <p:spPr>
          <a:xfrm>
            <a:off x="5180330" y="4518660"/>
            <a:ext cx="2020570" cy="1814830"/>
          </a:xfrm>
          <a:prstGeom prst="rect">
            <a:avLst/>
          </a:prstGeom>
          <a:noFill/>
        </p:spPr>
      </p:pic>
      <p:sp>
        <p:nvSpPr>
          <p:cNvPr id="12" name="텍스트 상자 8"/>
          <p:cNvSpPr txBox="1">
            <a:spLocks/>
          </p:cNvSpPr>
          <p:nvPr/>
        </p:nvSpPr>
        <p:spPr>
          <a:xfrm rot="0">
            <a:off x="719455" y="3697605"/>
            <a:ext cx="731520" cy="262255"/>
          </a:xfrm>
          <a:prstGeom prst="rect"/>
          <a:solidFill>
            <a:schemeClr val="bg1"/>
          </a:solidFill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100">
                <a:solidFill>
                  <a:srgbClr val="FF0000"/>
                </a:solidFill>
                <a:latin typeface="나눔스퀘어" charset="0"/>
                <a:ea typeface="나눔스퀘어" charset="0"/>
              </a:rPr>
              <a:t>오래</a:t>
            </a:r>
            <a:endParaRPr lang="ko-KR" altLang="en-US" sz="1100">
              <a:solidFill>
                <a:srgbClr val="FF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3" name="텍스트 상자 11"/>
          <p:cNvSpPr txBox="1">
            <a:spLocks/>
          </p:cNvSpPr>
          <p:nvPr/>
        </p:nvSpPr>
        <p:spPr>
          <a:xfrm rot="0">
            <a:off x="2955925" y="3709035"/>
            <a:ext cx="731520" cy="262255"/>
          </a:xfrm>
          <a:prstGeom prst="rect"/>
          <a:solidFill>
            <a:schemeClr val="bg1"/>
          </a:solidFill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100">
                <a:solidFill>
                  <a:srgbClr val="FF0000"/>
                </a:solidFill>
                <a:latin typeface="나눔스퀘어" charset="0"/>
                <a:ea typeface="나눔스퀘어" charset="0"/>
              </a:rPr>
              <a:t>오래</a:t>
            </a:r>
            <a:endParaRPr lang="ko-KR" altLang="en-US" sz="1100">
              <a:solidFill>
                <a:srgbClr val="FF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4" name="텍스트 상자 12"/>
          <p:cNvSpPr txBox="1">
            <a:spLocks/>
          </p:cNvSpPr>
          <p:nvPr/>
        </p:nvSpPr>
        <p:spPr>
          <a:xfrm rot="0">
            <a:off x="5203190" y="3697605"/>
            <a:ext cx="731520" cy="262255"/>
          </a:xfrm>
          <a:prstGeom prst="rect"/>
          <a:solidFill>
            <a:schemeClr val="bg1"/>
          </a:solidFill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100">
                <a:solidFill>
                  <a:srgbClr val="FF0000"/>
                </a:solidFill>
                <a:latin typeface="나눔스퀘어" charset="0"/>
                <a:ea typeface="나눔스퀘어" charset="0"/>
              </a:rPr>
              <a:t>잠깐</a:t>
            </a:r>
            <a:endParaRPr lang="ko-KR" altLang="en-US" sz="1100">
              <a:solidFill>
                <a:srgbClr val="FF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5" name="텍스트 상자 13"/>
          <p:cNvSpPr txBox="1">
            <a:spLocks/>
          </p:cNvSpPr>
          <p:nvPr/>
        </p:nvSpPr>
        <p:spPr>
          <a:xfrm rot="0">
            <a:off x="5134610" y="5808980"/>
            <a:ext cx="731520" cy="262255"/>
          </a:xfrm>
          <a:prstGeom prst="rect"/>
          <a:solidFill>
            <a:schemeClr val="bg1"/>
          </a:solidFill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100">
                <a:solidFill>
                  <a:srgbClr val="FF0000"/>
                </a:solidFill>
                <a:latin typeface="나눔스퀘어" charset="0"/>
                <a:ea typeface="나눔스퀘어" charset="0"/>
              </a:rPr>
              <a:t>오래</a:t>
            </a:r>
            <a:endParaRPr lang="ko-KR" altLang="en-US" sz="1100">
              <a:solidFill>
                <a:srgbClr val="FF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6" name="텍스트 상자 14"/>
          <p:cNvSpPr txBox="1">
            <a:spLocks/>
          </p:cNvSpPr>
          <p:nvPr/>
        </p:nvSpPr>
        <p:spPr>
          <a:xfrm rot="0">
            <a:off x="2943860" y="5808980"/>
            <a:ext cx="731520" cy="262255"/>
          </a:xfrm>
          <a:prstGeom prst="rect"/>
          <a:solidFill>
            <a:schemeClr val="bg1"/>
          </a:solidFill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100">
                <a:solidFill>
                  <a:srgbClr val="FF0000"/>
                </a:solidFill>
                <a:latin typeface="나눔스퀘어" charset="0"/>
                <a:ea typeface="나눔스퀘어" charset="0"/>
              </a:rPr>
              <a:t>오래</a:t>
            </a:r>
            <a:endParaRPr lang="ko-KR" altLang="en-US" sz="1100">
              <a:solidFill>
                <a:srgbClr val="FF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7" name="텍스트 상자 15"/>
          <p:cNvSpPr txBox="1">
            <a:spLocks/>
          </p:cNvSpPr>
          <p:nvPr/>
        </p:nvSpPr>
        <p:spPr>
          <a:xfrm rot="0">
            <a:off x="707390" y="5808980"/>
            <a:ext cx="731520" cy="262255"/>
          </a:xfrm>
          <a:prstGeom prst="rect"/>
          <a:solidFill>
            <a:schemeClr val="bg1"/>
          </a:solidFill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100">
                <a:solidFill>
                  <a:srgbClr val="FF0000"/>
                </a:solidFill>
                <a:latin typeface="나눔스퀘어" charset="0"/>
                <a:ea typeface="나눔스퀘어" charset="0"/>
              </a:rPr>
              <a:t>잠깐</a:t>
            </a:r>
            <a:endParaRPr lang="ko-KR" altLang="en-US" sz="1100">
              <a:solidFill>
                <a:srgbClr val="FF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8" name="텍스트 상자 16"/>
          <p:cNvSpPr txBox="1">
            <a:spLocks/>
          </p:cNvSpPr>
          <p:nvPr/>
        </p:nvSpPr>
        <p:spPr>
          <a:xfrm rot="0">
            <a:off x="2396490" y="3458210"/>
            <a:ext cx="50355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solidFill>
                  <a:srgbClr val="FF0000"/>
                </a:solidFill>
                <a:latin typeface="나눔스퀘어" charset="0"/>
                <a:ea typeface="나눔스퀘어" charset="0"/>
              </a:rPr>
              <a:t>♥</a:t>
            </a:r>
            <a:endParaRPr lang="ko-KR" altLang="en-US" sz="1800">
              <a:solidFill>
                <a:srgbClr val="FF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9" name="텍스트 상자 17"/>
          <p:cNvSpPr txBox="1">
            <a:spLocks/>
          </p:cNvSpPr>
          <p:nvPr/>
        </p:nvSpPr>
        <p:spPr>
          <a:xfrm rot="0">
            <a:off x="4621530" y="3469640"/>
            <a:ext cx="50355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solidFill>
                  <a:srgbClr val="FF0000"/>
                </a:solidFill>
                <a:latin typeface="나눔스퀘어" charset="0"/>
                <a:ea typeface="나눔스퀘어" charset="0"/>
              </a:rPr>
              <a:t>♥</a:t>
            </a:r>
            <a:endParaRPr lang="ko-KR" altLang="en-US" sz="1800">
              <a:solidFill>
                <a:srgbClr val="FF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20" name="텍스트 상자 18"/>
          <p:cNvSpPr txBox="1">
            <a:spLocks/>
          </p:cNvSpPr>
          <p:nvPr/>
        </p:nvSpPr>
        <p:spPr>
          <a:xfrm rot="0">
            <a:off x="6823710" y="3469640"/>
            <a:ext cx="50355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solidFill>
                  <a:srgbClr val="FF0000"/>
                </a:solidFill>
                <a:latin typeface="나눔스퀘어" charset="0"/>
                <a:ea typeface="나눔스퀘어" charset="0"/>
              </a:rPr>
              <a:t>♥</a:t>
            </a:r>
            <a:endParaRPr lang="ko-KR" altLang="en-US" sz="1800">
              <a:solidFill>
                <a:srgbClr val="FF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21" name="텍스트 상자 19"/>
          <p:cNvSpPr txBox="1">
            <a:spLocks/>
          </p:cNvSpPr>
          <p:nvPr/>
        </p:nvSpPr>
        <p:spPr>
          <a:xfrm rot="0">
            <a:off x="6823710" y="5637530"/>
            <a:ext cx="50355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solidFill>
                  <a:srgbClr val="FF0000"/>
                </a:solidFill>
                <a:latin typeface="나눔스퀘어" charset="0"/>
                <a:ea typeface="나눔스퀘어" charset="0"/>
              </a:rPr>
              <a:t>♥</a:t>
            </a:r>
            <a:endParaRPr lang="ko-KR" altLang="en-US" sz="1800">
              <a:solidFill>
                <a:srgbClr val="FF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22" name="텍스트 상자 20"/>
          <p:cNvSpPr txBox="1">
            <a:spLocks/>
          </p:cNvSpPr>
          <p:nvPr/>
        </p:nvSpPr>
        <p:spPr>
          <a:xfrm rot="0">
            <a:off x="4667250" y="5637530"/>
            <a:ext cx="50355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solidFill>
                  <a:srgbClr val="FF0000"/>
                </a:solidFill>
                <a:latin typeface="나눔스퀘어" charset="0"/>
                <a:ea typeface="나눔스퀘어" charset="0"/>
              </a:rPr>
              <a:t>♥</a:t>
            </a:r>
            <a:endParaRPr lang="ko-KR" altLang="en-US" sz="1800">
              <a:solidFill>
                <a:srgbClr val="FF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23" name="텍스트 상자 21"/>
          <p:cNvSpPr txBox="1">
            <a:spLocks/>
          </p:cNvSpPr>
          <p:nvPr/>
        </p:nvSpPr>
        <p:spPr>
          <a:xfrm rot="0">
            <a:off x="2419350" y="5637530"/>
            <a:ext cx="50355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solidFill>
                  <a:srgbClr val="FF0000"/>
                </a:solidFill>
                <a:latin typeface="나눔스퀘어" charset="0"/>
                <a:ea typeface="나눔스퀘어" charset="0"/>
              </a:rPr>
              <a:t>♥</a:t>
            </a:r>
            <a:endParaRPr lang="ko-KR" altLang="en-US" sz="1800">
              <a:solidFill>
                <a:srgbClr val="FF0000"/>
              </a:solidFill>
              <a:latin typeface="나눔스퀘어" charset="0"/>
              <a:ea typeface="나눔스퀘어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2" descr="C:/Users/user/AppData/Roaming/PolarisOffice/ETemp/21472_21118096/image2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02" t="3931" r="16232" b="14850"/>
          <a:stretch>
            <a:fillRect/>
          </a:stretch>
        </p:blipFill>
        <p:spPr>
          <a:xfrm rot="0">
            <a:off x="501015" y="1198880"/>
            <a:ext cx="5790565" cy="5183505"/>
          </a:xfrm>
          <a:prstGeom prst="rect"/>
          <a:noFill/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313690" y="0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ko-KR" altLang="en-US"/>
              <a:t>로그인</a:t>
            </a:r>
            <a:endParaRPr lang="ko-KR" altLang="en-US"/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6287770" y="2315845"/>
            <a:ext cx="5067300" cy="2105025"/>
          </a:xfrm>
          <a:prstGeom prst="rect"/>
        </p:spPr>
        <p:txBody>
          <a:bodyPr wrap="square" lIns="91440" tIns="45720" rIns="91440" bIns="45720" numCol="1" vert="horz" anchor="t">
            <a:normAutofit fontScale="92500" lnSpcReduction="10000"/>
          </a:bodyPr>
          <a:lstStyle/>
          <a:p>
            <a:pPr marL="228600" indent="-228600" latinLnBrk="0">
              <a:buFontTx/>
              <a:buNone/>
            </a:pPr>
            <a:r>
              <a:rPr lang="ko-KR" altLang="en-US" sz="2200"/>
              <a:t>1) Default - Email 로그인</a:t>
            </a:r>
            <a:endParaRPr lang="ko-KR" altLang="en-US" sz="2200"/>
          </a:p>
          <a:p>
            <a:pPr marL="228600" indent="-228600" latinLnBrk="0">
              <a:buFontTx/>
              <a:buNone/>
            </a:pPr>
            <a:r>
              <a:rPr lang="ko-KR" altLang="en-US" sz="2200"/>
              <a:t>2) SNS 아이콘 클릭시 SNS 계정으로 로그인</a:t>
            </a:r>
            <a:endParaRPr lang="ko-KR" altLang="en-US" sz="2200"/>
          </a:p>
          <a:p>
            <a:pPr marL="228600" indent="-228600" latinLnBrk="0">
              <a:buFontTx/>
              <a:buNone/>
            </a:pPr>
            <a:r>
              <a:rPr lang="ko-KR" altLang="en-US" sz="2200"/>
              <a:t>3</a:t>
            </a:r>
            <a:r>
              <a:rPr lang="ko-KR" altLang="en-US" sz="2200"/>
              <a:t>) 아이디 비밀번호 찾기 기능</a:t>
            </a:r>
            <a:r>
              <a:rPr lang="ko-KR" altLang="en-US" sz="2200"/>
              <a:t>(3차 개발시 구현)</a:t>
            </a:r>
            <a:endParaRPr lang="ko-KR" altLang="en-US" sz="2200"/>
          </a:p>
          <a:p>
            <a:pPr marL="228600" indent="-228600" latinLnBrk="0">
              <a:buFontTx/>
              <a:buNone/>
            </a:pPr>
            <a:r>
              <a:rPr lang="ko-KR" altLang="en-US" sz="2200"/>
              <a:t>4</a:t>
            </a:r>
            <a:r>
              <a:rPr lang="ko-KR" altLang="en-US" sz="2200"/>
              <a:t>) 회원가입 click -&gt; 회원가입 page 이동</a:t>
            </a:r>
            <a:endParaRPr lang="ko-KR" altLang="en-US" sz="2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335915" y="0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ko-KR" altLang="en-US"/>
              <a:t>회원가입</a:t>
            </a:r>
            <a:endParaRPr lang="ko-KR" altLang="en-US"/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6226810" y="1569085"/>
            <a:ext cx="5513070" cy="562419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Tx/>
              <a:buNone/>
            </a:pPr>
            <a:r>
              <a:rPr lang="ko-KR" altLang="en-US" sz="1800"/>
              <a:t>1) 클릭 시 회원사진 업로드</a:t>
            </a:r>
            <a:endParaRPr lang="ko-KR" altLang="en-US" sz="1800"/>
          </a:p>
          <a:p>
            <a:pPr marL="228600" indent="-228600" latinLnBrk="0">
              <a:buFontTx/>
              <a:buNone/>
            </a:pPr>
            <a:endParaRPr lang="ko-KR" altLang="en-US" sz="1800"/>
          </a:p>
          <a:p>
            <a:pPr marL="228600" indent="-228600" latinLnBrk="0">
              <a:buFontTx/>
              <a:buNone/>
            </a:pPr>
            <a:endParaRPr lang="ko-KR" altLang="en-US" sz="1800"/>
          </a:p>
          <a:p>
            <a:pPr marL="228600" indent="-228600" latinLnBrk="0">
              <a:buFontTx/>
              <a:buNone/>
            </a:pPr>
            <a:r>
              <a:rPr lang="ko-KR" altLang="en-US" sz="1800"/>
              <a:t>2</a:t>
            </a:r>
            <a:r>
              <a:rPr lang="ko-KR" altLang="en-US" sz="1800"/>
              <a:t>) 이메일 중복확인 버튼 클릭시 회원테이블 검색. 결과 text 는 이메일 입력창 밑에 출력</a:t>
            </a:r>
            <a:endParaRPr lang="ko-KR" altLang="en-US" sz="1800"/>
          </a:p>
        </p:txBody>
      </p:sp>
      <p:pic>
        <p:nvPicPr>
          <p:cNvPr id="4" name="그림 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20" t="4066" r="13643" b="3055"/>
          <a:stretch>
            <a:fillRect/>
          </a:stretch>
        </p:blipFill>
        <p:spPr>
          <a:xfrm rot="0">
            <a:off x="582295" y="1323340"/>
            <a:ext cx="5273040" cy="5193665"/>
          </a:xfrm>
          <a:prstGeom prst="rect"/>
          <a:noFill/>
        </p:spPr>
      </p:pic>
      <p:sp>
        <p:nvSpPr>
          <p:cNvPr id="6" name="도형 16"/>
          <p:cNvSpPr>
            <a:spLocks/>
          </p:cNvSpPr>
          <p:nvPr/>
        </p:nvSpPr>
        <p:spPr>
          <a:xfrm rot="0">
            <a:off x="4142105" y="2442210"/>
            <a:ext cx="811530" cy="27495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200">
                <a:latin typeface="나눔스퀘어" charset="0"/>
                <a:ea typeface="나눔스퀘어" charset="0"/>
              </a:rPr>
              <a:t>중복확인</a:t>
            </a:r>
            <a:endParaRPr lang="ko-KR" altLang="en-US" sz="1200">
              <a:latin typeface="나눔스퀘어" charset="0"/>
              <a:ea typeface="나눔스퀘어" charset="0"/>
            </a:endParaRPr>
          </a:p>
        </p:txBody>
      </p:sp>
      <p:cxnSp>
        <p:nvCxnSpPr>
          <p:cNvPr id="7" name="도형 21"/>
          <p:cNvCxnSpPr/>
          <p:nvPr/>
        </p:nvCxnSpPr>
        <p:spPr>
          <a:xfrm rot="0">
            <a:off x="4998085" y="2567940"/>
            <a:ext cx="1165225" cy="536575"/>
          </a:xfrm>
          <a:prstGeom prst="bentConnector3">
            <a:avLst>
              <a:gd name="adj1" fmla="val 49995"/>
            </a:avLst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상자 1"/>
          <p:cNvSpPr txBox="1">
            <a:spLocks/>
          </p:cNvSpPr>
          <p:nvPr/>
        </p:nvSpPr>
        <p:spPr>
          <a:xfrm rot="0">
            <a:off x="6235065" y="3979545"/>
            <a:ext cx="4409440" cy="230822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3</a:t>
            </a:r>
            <a:r>
              <a:rPr lang="ko-KR" sz="1800">
                <a:latin typeface="나눔스퀘어" charset="0"/>
                <a:ea typeface="나눔스퀘어" charset="0"/>
              </a:rPr>
              <a:t>)</a:t>
            </a:r>
            <a:r>
              <a:rPr lang="ko-KR" sz="1800">
                <a:latin typeface="나눔스퀘어" charset="0"/>
                <a:ea typeface="나눔스퀘어" charset="0"/>
              </a:rPr>
              <a:t> </a:t>
            </a:r>
            <a:r>
              <a:rPr lang="ko-KR" sz="1800">
                <a:latin typeface="나눔스퀘어" charset="0"/>
                <a:ea typeface="나눔스퀘어" charset="0"/>
              </a:rPr>
              <a:t>비밀번호</a:t>
            </a:r>
            <a:r>
              <a:rPr lang="ko-KR" sz="1800">
                <a:latin typeface="나눔스퀘어" charset="0"/>
                <a:ea typeface="나눔스퀘어" charset="0"/>
              </a:rPr>
              <a:t> </a:t>
            </a:r>
            <a:r>
              <a:rPr lang="ko-KR" sz="1800">
                <a:latin typeface="나눔스퀘어" charset="0"/>
                <a:ea typeface="나눔스퀘어" charset="0"/>
              </a:rPr>
              <a:t>/</a:t>
            </a:r>
            <a:r>
              <a:rPr lang="ko-KR" sz="1800">
                <a:latin typeface="나눔스퀘어" charset="0"/>
                <a:ea typeface="나눔스퀘어" charset="0"/>
              </a:rPr>
              <a:t> </a:t>
            </a:r>
            <a:r>
              <a:rPr lang="ko-KR" sz="1800">
                <a:latin typeface="나눔스퀘어" charset="0"/>
                <a:ea typeface="나눔스퀘어" charset="0"/>
              </a:rPr>
              <a:t>닉네임</a:t>
            </a:r>
            <a:r>
              <a:rPr lang="ko-KR" sz="1800">
                <a:latin typeface="나눔스퀘어" charset="0"/>
                <a:ea typeface="나눔스퀘어" charset="0"/>
              </a:rPr>
              <a:t> </a:t>
            </a:r>
            <a:r>
              <a:rPr lang="ko-KR" sz="1800">
                <a:latin typeface="나눔스퀘어" charset="0"/>
                <a:ea typeface="나눔스퀘어" charset="0"/>
              </a:rPr>
              <a:t>유효성검사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4</a:t>
            </a:r>
            <a:r>
              <a:rPr lang="ko-KR" sz="1800">
                <a:latin typeface="나눔스퀘어" charset="0"/>
                <a:ea typeface="나눔스퀘어" charset="0"/>
              </a:rPr>
              <a:t>) 전화번호 인증 API 활용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5</a:t>
            </a:r>
            <a:r>
              <a:rPr lang="ko-KR" sz="1800">
                <a:latin typeface="나눔스퀘어" charset="0"/>
                <a:ea typeface="나눔스퀘어" charset="0"/>
              </a:rPr>
              <a:t>) 가입하기 버튼 클릭시 DB 삽입 이상 없으면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가입 완료, </a:t>
            </a:r>
            <a:r>
              <a:rPr lang="ko-KR" sz="1800" b="1">
                <a:latin typeface="나눔스퀘어" charset="0"/>
                <a:ea typeface="나눔스퀘어" charset="0"/>
              </a:rPr>
              <a:t>부가정보</a:t>
            </a:r>
            <a:r>
              <a:rPr lang="ko-KR" sz="1800" b="1">
                <a:latin typeface="나눔스퀘어" charset="0"/>
                <a:ea typeface="나눔스퀘어" charset="0"/>
              </a:rPr>
              <a:t> </a:t>
            </a:r>
            <a:r>
              <a:rPr lang="ko-KR" sz="1800" b="1">
                <a:latin typeface="나눔스퀘어" charset="0"/>
                <a:ea typeface="나눔스퀘어" charset="0"/>
              </a:rPr>
              <a:t>입력</a:t>
            </a:r>
            <a:r>
              <a:rPr lang="ko-KR" sz="1800" b="1">
                <a:latin typeface="나눔스퀘어" charset="0"/>
                <a:ea typeface="나눔스퀘어" charset="0"/>
              </a:rPr>
              <a:t> </a:t>
            </a:r>
            <a:r>
              <a:rPr lang="ko-KR" sz="1800" b="1">
                <a:latin typeface="나눔스퀘어" charset="0"/>
                <a:ea typeface="나눔스퀘어" charset="0"/>
              </a:rPr>
              <a:t>페이지로</a:t>
            </a:r>
            <a:r>
              <a:rPr lang="ko-KR" sz="1800" b="1">
                <a:latin typeface="나눔스퀘어" charset="0"/>
                <a:ea typeface="나눔스퀘어" charset="0"/>
              </a:rPr>
              <a:t> </a:t>
            </a:r>
            <a:r>
              <a:rPr lang="ko-KR" sz="1800" b="1">
                <a:latin typeface="나눔스퀘어" charset="0"/>
                <a:ea typeface="나눔스퀘어" charset="0"/>
              </a:rPr>
              <a:t>이동</a:t>
            </a:r>
            <a:r>
              <a:rPr lang="ko-KR" sz="1800" b="1">
                <a:latin typeface="나눔스퀘어" charset="0"/>
                <a:ea typeface="나눔스퀘어" charset="0"/>
              </a:rPr>
              <a:t> </a:t>
            </a:r>
            <a:endParaRPr lang="ko-KR" altLang="en-US" sz="1800" b="1">
              <a:latin typeface="나눔스퀘어" charset="0"/>
              <a:ea typeface="나눔스퀘어" charset="0"/>
            </a:endParaRPr>
          </a:p>
        </p:txBody>
      </p:sp>
      <p:cxnSp>
        <p:nvCxnSpPr>
          <p:cNvPr id="9" name="도형 2"/>
          <p:cNvCxnSpPr/>
          <p:nvPr/>
        </p:nvCxnSpPr>
        <p:spPr>
          <a:xfrm rot="0">
            <a:off x="5009515" y="4006215"/>
            <a:ext cx="1210310" cy="196850"/>
          </a:xfrm>
          <a:prstGeom prst="bentConnector3">
            <a:avLst>
              <a:gd name="adj1" fmla="val 49977"/>
            </a:avLst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도형 3"/>
          <p:cNvSpPr>
            <a:spLocks/>
          </p:cNvSpPr>
          <p:nvPr/>
        </p:nvSpPr>
        <p:spPr>
          <a:xfrm rot="0">
            <a:off x="4058285" y="4291330"/>
            <a:ext cx="931545" cy="318135"/>
          </a:xfrm>
          <a:prstGeom prst="rect"/>
          <a:noFill/>
          <a:ln w="1270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11" name="텍스트 상자 8"/>
          <p:cNvSpPr txBox="1">
            <a:spLocks/>
          </p:cNvSpPr>
          <p:nvPr/>
        </p:nvSpPr>
        <p:spPr>
          <a:xfrm rot="0">
            <a:off x="3487420" y="5304790"/>
            <a:ext cx="325120" cy="37020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solidFill>
                  <a:srgbClr val="FF0000"/>
                </a:solidFill>
                <a:latin typeface="나눔스퀘어" charset="0"/>
                <a:ea typeface="나눔스퀘어" charset="0"/>
              </a:rPr>
              <a:t>V</a:t>
            </a:r>
            <a:endParaRPr lang="ko-KR" altLang="en-US" sz="1800">
              <a:solidFill>
                <a:srgbClr val="FF0000"/>
              </a:solidFill>
              <a:latin typeface="나눔스퀘어" charset="0"/>
              <a:ea typeface="나눔스퀘어" charset="0"/>
            </a:endParaRPr>
          </a:p>
        </p:txBody>
      </p:sp>
      <p:pic>
        <p:nvPicPr>
          <p:cNvPr id="13" name="그림 44" descr="C:/Users/user/AppData/Roaming/PolarisOffice/ETemp/21472_21118096/fImage30651330402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83205" y="1210310"/>
            <a:ext cx="1004570" cy="1009015"/>
          </a:xfrm>
          <a:prstGeom prst="rect"/>
          <a:noFill/>
        </p:spPr>
      </p:pic>
      <p:sp>
        <p:nvSpPr>
          <p:cNvPr id="14" name="도형 45"/>
          <p:cNvSpPr>
            <a:spLocks/>
          </p:cNvSpPr>
          <p:nvPr/>
        </p:nvSpPr>
        <p:spPr>
          <a:xfrm rot="0">
            <a:off x="2700020" y="1144270"/>
            <a:ext cx="1166495" cy="1154430"/>
          </a:xfrm>
          <a:prstGeom prst="ellipse"/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cxnSp>
        <p:nvCxnSpPr>
          <p:cNvPr id="15" name="도형 48"/>
          <p:cNvCxnSpPr/>
          <p:nvPr/>
        </p:nvCxnSpPr>
        <p:spPr>
          <a:xfrm rot="0">
            <a:off x="3877310" y="1699260"/>
            <a:ext cx="2263775" cy="2540"/>
          </a:xfrm>
          <a:prstGeom prst="bentConnector3">
            <a:avLst>
              <a:gd name="adj1" fmla="val 49995"/>
            </a:avLst>
          </a:prstGeom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346710" y="0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나눔스퀘어" charset="0"/>
                <a:ea typeface="나눔스퀘어" charset="0"/>
                <a:cs typeface="+mj-cs"/>
              </a:rPr>
              <a:t>부가정보</a:t>
            </a:r>
            <a:r>
              <a:rPr lang="ko-KR" altLang="en-US" sz="4400">
                <a:latin typeface="나눔스퀘어" charset="0"/>
                <a:ea typeface="나눔스퀘어" charset="0"/>
                <a:cs typeface="+mj-cs"/>
              </a:rPr>
              <a:t> </a:t>
            </a:r>
            <a:r>
              <a:rPr lang="ko-KR" altLang="en-US" sz="4400">
                <a:latin typeface="나눔스퀘어" charset="0"/>
                <a:ea typeface="나눔스퀘어" charset="0"/>
                <a:cs typeface="+mj-cs"/>
              </a:rPr>
              <a:t>입력</a:t>
            </a:r>
            <a:endParaRPr lang="ko-KR" altLang="en-US" sz="4400">
              <a:latin typeface="나눔스퀘어" charset="0"/>
              <a:ea typeface="나눔스퀘어" charset="0"/>
              <a:cs typeface="+mj-cs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>
            <a:off x="6203315" y="1402715"/>
            <a:ext cx="5466715" cy="435419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1)</a:t>
            </a: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 </a:t>
            </a: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예약</a:t>
            </a: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 </a:t>
            </a: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table에</a:t>
            </a: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 </a:t>
            </a: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필요한</a:t>
            </a: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 </a:t>
            </a: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부가정보</a:t>
            </a: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 </a:t>
            </a: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입력</a:t>
            </a:r>
            <a:endParaRPr lang="ko-KR" altLang="en-US" sz="1800">
              <a:latin typeface="나눔스퀘어" charset="0"/>
              <a:ea typeface="나눔스퀘어" charset="0"/>
              <a:cs typeface="+mn-cs"/>
            </a:endParaRPr>
          </a:p>
          <a:p>
            <a:pPr marL="228600" indent="-228600" latinLnBrk="0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 차종 / 차 번호 / 자주이용하는 지역</a:t>
            </a: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 1개</a:t>
            </a:r>
            <a:endParaRPr lang="ko-KR" altLang="en-US" sz="1800">
              <a:latin typeface="나눔스퀘어" charset="0"/>
              <a:ea typeface="나눔스퀘어" charset="0"/>
              <a:cs typeface="+mn-cs"/>
            </a:endParaRPr>
          </a:p>
          <a:p>
            <a:pPr marL="228600" indent="-228600" latinLnBrk="0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-&gt; 지역은 1개만 선택으로 일단 진행(라디오버튼)</a:t>
            </a:r>
            <a:endParaRPr lang="ko-KR" altLang="en-US" sz="1800">
              <a:latin typeface="나눔스퀘어" charset="0"/>
              <a:ea typeface="나눔스퀘어" charset="0"/>
              <a:cs typeface="+mn-cs"/>
            </a:endParaRPr>
          </a:p>
          <a:p>
            <a:pPr marL="228600" indent="-228600" latinLnBrk="0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  <a:cs typeface="+mn-cs"/>
            </a:endParaRPr>
          </a:p>
          <a:p>
            <a:pPr marL="228600" indent="-228600" latinLnBrk="0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-&gt; 이후 예약페이지에 자동 기입될 데이터</a:t>
            </a:r>
            <a:endParaRPr lang="ko-KR" altLang="en-US" sz="1800">
              <a:latin typeface="나눔스퀘어" charset="0"/>
              <a:ea typeface="나눔스퀘어" charset="0"/>
              <a:cs typeface="+mn-cs"/>
            </a:endParaRPr>
          </a:p>
          <a:p>
            <a:pPr marL="228600" indent="-228600" latinLnBrk="0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-&gt; 현재 페이지 입력값이 없을 경우 예약페이지에서 재차 요구</a:t>
            </a:r>
            <a:endParaRPr lang="ko-KR" altLang="en-US" sz="1800">
              <a:latin typeface="나눔스퀘어" charset="0"/>
              <a:ea typeface="나눔스퀘어" charset="0"/>
              <a:cs typeface="+mn-cs"/>
            </a:endParaRPr>
          </a:p>
          <a:p>
            <a:pPr marL="228600" indent="-228600" latinLnBrk="0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  <a:cs typeface="+mn-cs"/>
            </a:endParaRPr>
          </a:p>
          <a:p>
            <a:pPr marL="228600" indent="-228600" latinLnBrk="0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2) 건너뛰기버튼 click -&gt; main 페이지 이동</a:t>
            </a:r>
            <a:endParaRPr lang="ko-KR" altLang="en-US" sz="1800">
              <a:latin typeface="나눔스퀘어" charset="0"/>
              <a:ea typeface="나눔스퀘어" charset="0"/>
              <a:cs typeface="+mn-cs"/>
            </a:endParaRPr>
          </a:p>
        </p:txBody>
      </p:sp>
      <p:pic>
        <p:nvPicPr>
          <p:cNvPr id="5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9" t="3772" r="13684" b="3092"/>
          <a:stretch>
            <a:fillRect/>
          </a:stretch>
        </p:blipFill>
        <p:spPr>
          <a:xfrm>
            <a:off x="613410" y="1226185"/>
            <a:ext cx="5485130" cy="5358130"/>
          </a:xfrm>
          <a:prstGeom prst="rect">
            <a:avLst/>
          </a:prstGeom>
          <a:noFill/>
        </p:spPr>
      </p:pic>
      <p:sp>
        <p:nvSpPr>
          <p:cNvPr id="6" name="도형 40"/>
          <p:cNvSpPr>
            <a:spLocks/>
          </p:cNvSpPr>
          <p:nvPr/>
        </p:nvSpPr>
        <p:spPr>
          <a:xfrm rot="0">
            <a:off x="2504440" y="5826760"/>
            <a:ext cx="1564640" cy="490855"/>
          </a:xfrm>
          <a:prstGeom prst="roundRect"/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7" name="텍스트 상자 17"/>
          <p:cNvSpPr txBox="1">
            <a:spLocks/>
          </p:cNvSpPr>
          <p:nvPr/>
        </p:nvSpPr>
        <p:spPr>
          <a:xfrm rot="0">
            <a:off x="2019935" y="4096385"/>
            <a:ext cx="114300" cy="262255"/>
          </a:xfrm>
          <a:prstGeom prst="rect"/>
          <a:solidFill>
            <a:schemeClr val="bg1"/>
          </a:solidFill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lang="ko-KR" sz="1100">
                <a:latin typeface="맑은 고딕" charset="0"/>
                <a:ea typeface="맑은 고딕" charset="0"/>
              </a:rPr>
              <a:t>1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299720" y="-132080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ko-KR" altLang="en-US"/>
              <a:t>P 내놓기</a:t>
            </a:r>
            <a:endParaRPr lang="ko-KR" altLang="en-US"/>
          </a:p>
        </p:txBody>
      </p:sp>
      <p:pic>
        <p:nvPicPr>
          <p:cNvPr id="3" name="내용 개체 틀 2"/>
          <p:cNvPicPr>
            <a:picLocks noChangeAspect="1" noGrp="1"/>
          </p:cNvPicPr>
          <p:nvPr>
            <p:ph type="obj"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623820" y="1025525"/>
            <a:ext cx="6602730" cy="4962525"/>
          </a:xfrm>
          <a:prstGeom prst="rect"/>
          <a:noFill/>
        </p:spPr>
      </p:pic>
      <p:sp>
        <p:nvSpPr>
          <p:cNvPr id="4" name="텍스트 상자 10"/>
          <p:cNvSpPr txBox="1">
            <a:spLocks/>
          </p:cNvSpPr>
          <p:nvPr/>
        </p:nvSpPr>
        <p:spPr>
          <a:xfrm rot="0">
            <a:off x="3360420" y="5643245"/>
            <a:ext cx="5042535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단기주차 (잠깐 세우기) 장기주차(오래 세우기)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ctr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각각 다른 입력폼으로 이동하는 버튼</a:t>
            </a: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5" name="도형 11"/>
          <p:cNvSpPr>
            <a:spLocks/>
          </p:cNvSpPr>
          <p:nvPr/>
        </p:nvSpPr>
        <p:spPr>
          <a:xfrm rot="0">
            <a:off x="3825875" y="4427855"/>
            <a:ext cx="1892935" cy="1016000"/>
          </a:xfrm>
          <a:prstGeom prst="roundRect"/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6" name="도형 14"/>
          <p:cNvSpPr>
            <a:spLocks/>
          </p:cNvSpPr>
          <p:nvPr/>
        </p:nvSpPr>
        <p:spPr>
          <a:xfrm rot="0">
            <a:off x="6193155" y="4427855"/>
            <a:ext cx="1892935" cy="1016000"/>
          </a:xfrm>
          <a:prstGeom prst="roundRect"/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/>
          <p:cNvPicPr>
            <a:picLocks noChangeAspect="1" noGrp="1"/>
          </p:cNvPicPr>
          <p:nvPr>
            <p:ph type="obj"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3" t="14371" r="843" b="41965"/>
          <a:stretch>
            <a:fillRect/>
          </a:stretch>
        </p:blipFill>
        <p:spPr>
          <a:xfrm rot="0">
            <a:off x="5612130" y="1004570"/>
            <a:ext cx="6584315" cy="4100195"/>
          </a:xfrm>
          <a:prstGeom prst="rect"/>
          <a:noFill/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299720" y="-132080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나눔스퀘어" charset="0"/>
                <a:ea typeface="나눔스퀘어" charset="0"/>
                <a:cs typeface="+mj-cs"/>
              </a:rPr>
              <a:t>P 내놓기 - 단기 / 장기 입력폼</a:t>
            </a:r>
            <a:endParaRPr lang="ko-KR" altLang="en-US" sz="4400">
              <a:latin typeface="나눔스퀘어" charset="0"/>
              <a:ea typeface="나눔스퀘어" charset="0"/>
              <a:cs typeface="+mj-cs"/>
            </a:endParaRPr>
          </a:p>
        </p:txBody>
      </p:sp>
      <p:sp>
        <p:nvSpPr>
          <p:cNvPr id="9" name="텍스트 상자 9"/>
          <p:cNvSpPr txBox="1">
            <a:spLocks/>
          </p:cNvSpPr>
          <p:nvPr/>
        </p:nvSpPr>
        <p:spPr>
          <a:xfrm rot="0">
            <a:off x="909320" y="1373505"/>
            <a:ext cx="5189855" cy="45231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1) 제목, 위치 - 검색시 활용될 내용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2) 사진 업로드 </a:t>
            </a:r>
            <a:r>
              <a:rPr lang="ko-KR" sz="1800">
                <a:latin typeface="나눔스퀘어" charset="0"/>
                <a:ea typeface="나눔스퀘어" charset="0"/>
              </a:rPr>
              <a:t>한 장</a:t>
            </a:r>
            <a:r>
              <a:rPr lang="ko-KR" sz="1800">
                <a:latin typeface="나눔스퀘어" charset="0"/>
                <a:ea typeface="나눔스퀘어" charset="0"/>
              </a:rPr>
              <a:t> 가능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3)</a:t>
            </a:r>
            <a:r>
              <a:rPr lang="ko-KR" sz="1800">
                <a:latin typeface="나눔스퀘어" charset="0"/>
                <a:ea typeface="나눔스퀘어" charset="0"/>
              </a:rPr>
              <a:t> </a:t>
            </a:r>
            <a:r>
              <a:rPr lang="ko-KR" sz="1800">
                <a:latin typeface="나눔스퀘어" charset="0"/>
                <a:ea typeface="나눔스퀘어" charset="0"/>
              </a:rPr>
              <a:t>차종 선택  - 검색시 활용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4) 내용 - 세부 예약 내용 사용자가 수기 입력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solidFill>
                <a:schemeClr val="tx1">
                  <a:lumMod val="65000"/>
                  <a:lumOff val="35000"/>
                </a:schemeClr>
              </a:solidFill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charset="0"/>
                <a:ea typeface="나눔스퀘어" charset="0"/>
              </a:rPr>
              <a:t>5)</a:t>
            </a:r>
            <a:r>
              <a:rPr lang="ko-KR" sz="180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charset="0"/>
                <a:ea typeface="나눔스퀘어" charset="0"/>
              </a:rPr>
              <a:t> </a:t>
            </a:r>
            <a:r>
              <a:rPr lang="ko-KR" sz="180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charset="0"/>
                <a:ea typeface="나눔스퀘어" charset="0"/>
              </a:rPr>
              <a:t>공유</a:t>
            </a:r>
            <a:r>
              <a:rPr lang="ko-KR" sz="180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charset="0"/>
                <a:ea typeface="나눔스퀘어" charset="0"/>
              </a:rPr>
              <a:t> </a:t>
            </a:r>
            <a:r>
              <a:rPr lang="ko-KR" sz="180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charset="0"/>
                <a:ea typeface="나눔스퀘어" charset="0"/>
              </a:rPr>
              <a:t>시간/날짜</a:t>
            </a:r>
            <a:r>
              <a:rPr lang="ko-KR" sz="180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charset="0"/>
                <a:ea typeface="나눔스퀘어" charset="0"/>
              </a:rPr>
              <a:t> </a:t>
            </a:r>
            <a:r>
              <a:rPr lang="ko-KR" sz="180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charset="0"/>
                <a:ea typeface="나눔스퀘어" charset="0"/>
              </a:rPr>
              <a:t>설정</a:t>
            </a:r>
            <a:r>
              <a:rPr lang="ko-KR" sz="180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charset="0"/>
                <a:ea typeface="나눔스퀘어" charset="0"/>
              </a:rPr>
              <a:t> </a:t>
            </a:r>
            <a:r>
              <a:rPr lang="ko-KR" sz="180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charset="0"/>
                <a:ea typeface="나눔스퀘어" charset="0"/>
              </a:rPr>
              <a:t>-</a:t>
            </a:r>
            <a:r>
              <a:rPr lang="ko-KR" sz="180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charset="0"/>
                <a:ea typeface="나눔스퀘어" charset="0"/>
              </a:rPr>
              <a:t> </a:t>
            </a:r>
            <a:r>
              <a:rPr lang="ko-KR" sz="180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charset="0"/>
                <a:ea typeface="나눔스퀘어" charset="0"/>
              </a:rPr>
              <a:t>시간/달력</a:t>
            </a:r>
            <a:r>
              <a:rPr lang="ko-KR" sz="180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charset="0"/>
                <a:ea typeface="나눔스퀘어" charset="0"/>
              </a:rPr>
              <a:t> </a:t>
            </a:r>
            <a:r>
              <a:rPr lang="ko-KR" sz="180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charset="0"/>
                <a:ea typeface="나눔스퀘어" charset="0"/>
              </a:rPr>
              <a:t>입력폼</a:t>
            </a:r>
            <a:endParaRPr lang="ko-KR" altLang="en-US" sz="1800">
              <a:solidFill>
                <a:schemeClr val="tx1">
                  <a:lumMod val="65000"/>
                  <a:lumOff val="35000"/>
                </a:schemeClr>
              </a:solidFill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solidFill>
                <a:schemeClr val="tx1">
                  <a:lumMod val="65000"/>
                  <a:lumOff val="35000"/>
                </a:schemeClr>
              </a:solidFill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charset="0"/>
                <a:ea typeface="나눔스퀘어" charset="0"/>
              </a:rPr>
              <a:t>- 단기 : 앞으로 일주일 중 날짜 하루만 선택가능</a:t>
            </a:r>
            <a:endParaRPr lang="ko-KR" altLang="en-US" sz="1800">
              <a:solidFill>
                <a:schemeClr val="tx1">
                  <a:lumMod val="65000"/>
                  <a:lumOff val="35000"/>
                </a:schemeClr>
              </a:solidFill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charset="0"/>
                <a:ea typeface="나눔스퀘어" charset="0"/>
              </a:rPr>
              <a:t>          총 비용 계산에 </a:t>
            </a:r>
            <a:r>
              <a:rPr lang="ko-KR" sz="1800" b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charset="0"/>
                <a:ea typeface="나눔스퀘어" charset="0"/>
              </a:rPr>
              <a:t>시간</a:t>
            </a:r>
            <a:r>
              <a:rPr lang="ko-KR" sz="180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charset="0"/>
                <a:ea typeface="나눔스퀘어" charset="0"/>
              </a:rPr>
              <a:t>만 활용됨</a:t>
            </a:r>
            <a:endParaRPr lang="ko-KR" altLang="en-US" sz="1800">
              <a:solidFill>
                <a:schemeClr val="tx1">
                  <a:lumMod val="65000"/>
                  <a:lumOff val="35000"/>
                </a:schemeClr>
              </a:solidFill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charset="0"/>
                <a:ea typeface="나눔스퀘어" charset="0"/>
              </a:rPr>
              <a:t>- 장기 : 앞으로 2주 까지 날짜 설정 가능 </a:t>
            </a:r>
            <a:endParaRPr lang="ko-KR" altLang="en-US" sz="1800">
              <a:solidFill>
                <a:schemeClr val="tx1">
                  <a:lumMod val="65000"/>
                  <a:lumOff val="35000"/>
                </a:schemeClr>
              </a:solidFill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charset="0"/>
                <a:ea typeface="나눔스퀘어" charset="0"/>
              </a:rPr>
              <a:t>          총 비용 계산에 </a:t>
            </a:r>
            <a:r>
              <a:rPr lang="ko-KR" sz="1800" b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charset="0"/>
                <a:ea typeface="나눔스퀘어" charset="0"/>
              </a:rPr>
              <a:t>날짜</a:t>
            </a:r>
            <a:r>
              <a:rPr lang="ko-KR" sz="180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charset="0"/>
                <a:ea typeface="나눔스퀘어" charset="0"/>
              </a:rPr>
              <a:t>만 활용됨</a:t>
            </a:r>
            <a:endParaRPr lang="ko-KR" altLang="en-US" sz="1800">
              <a:solidFill>
                <a:schemeClr val="tx1">
                  <a:lumMod val="65000"/>
                  <a:lumOff val="35000"/>
                </a:schemeClr>
              </a:solidFill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10" name="도형 15"/>
          <p:cNvSpPr>
            <a:spLocks/>
          </p:cNvSpPr>
          <p:nvPr/>
        </p:nvSpPr>
        <p:spPr>
          <a:xfrm rot="0" flipH="1" flipV="1">
            <a:off x="7482840" y="5220970"/>
            <a:ext cx="1342390" cy="243840"/>
          </a:xfrm>
          <a:prstGeom prst="rect"/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pic>
        <p:nvPicPr>
          <p:cNvPr id="11" name="내용 개체 틀 1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3" t="59480" r="843" b="30163"/>
          <a:stretch>
            <a:fillRect/>
          </a:stretch>
        </p:blipFill>
        <p:spPr>
          <a:xfrm rot="0">
            <a:off x="5614670" y="5601335"/>
            <a:ext cx="6584315" cy="972820"/>
          </a:xfrm>
          <a:prstGeom prst="rect"/>
          <a:noFill/>
        </p:spPr>
      </p:pic>
      <p:sp>
        <p:nvSpPr>
          <p:cNvPr id="12" name="텍스트 상자 18"/>
          <p:cNvSpPr txBox="1">
            <a:spLocks/>
          </p:cNvSpPr>
          <p:nvPr/>
        </p:nvSpPr>
        <p:spPr>
          <a:xfrm rot="0">
            <a:off x="6372225" y="5220335"/>
            <a:ext cx="1010920" cy="2622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r" latinLnBrk="0" hangingPunct="1">
              <a:buFontTx/>
              <a:buNone/>
            </a:pPr>
            <a:r>
              <a:rPr lang="ko-KR" sz="1100">
                <a:latin typeface="나눔스퀘어" charset="0"/>
                <a:ea typeface="나눔스퀘어" charset="0"/>
              </a:rPr>
              <a:t>공유날짜</a:t>
            </a:r>
            <a:endParaRPr lang="ko-KR" altLang="en-US" sz="1100">
              <a:latin typeface="나눔스퀘어" charset="0"/>
              <a:ea typeface="나눔스퀘어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99" b="-1"/>
          <a:stretch/>
        </p:blipFill>
        <p:spPr>
          <a:xfrm>
            <a:off x="803910" y="1899285"/>
            <a:ext cx="6731635" cy="4003040"/>
          </a:xfrm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299720" y="-132080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나눔스퀘어" charset="0"/>
                <a:ea typeface="나눔스퀘어" charset="0"/>
                <a:cs typeface="+mj-cs"/>
              </a:rPr>
              <a:t>P 내놓기 - 단기 / 장기 입력폼</a:t>
            </a:r>
            <a:endParaRPr lang="ko-KR" altLang="en-US" sz="4400">
              <a:latin typeface="나눔스퀘어" charset="0"/>
              <a:ea typeface="나눔스퀘어" charset="0"/>
              <a:cs typeface="+mj-cs"/>
            </a:endParaRPr>
          </a:p>
        </p:txBody>
      </p:sp>
      <p:sp>
        <p:nvSpPr>
          <p:cNvPr id="9" name="텍스트 상자 19"/>
          <p:cNvSpPr txBox="1">
            <a:spLocks/>
          </p:cNvSpPr>
          <p:nvPr/>
        </p:nvSpPr>
        <p:spPr>
          <a:xfrm rot="0">
            <a:off x="7778115" y="2599690"/>
            <a:ext cx="3668395" cy="20313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6) 최대 수용 가능한 차 크기 선택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 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7) 내용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8) 등록하기 버튼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-&gt; 마이페이지 공유내역으로 이동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10" name="텍스트 상자 20"/>
          <p:cNvSpPr txBox="1">
            <a:spLocks/>
          </p:cNvSpPr>
          <p:nvPr/>
        </p:nvSpPr>
        <p:spPr>
          <a:xfrm rot="0">
            <a:off x="3325495" y="2555875"/>
            <a:ext cx="623570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rgbClr val="FF0000"/>
                </a:solidFill>
                <a:latin typeface="나눔스퀘어" charset="0"/>
                <a:ea typeface="나눔스퀘어" charset="0"/>
              </a:rPr>
              <a:t>·</a:t>
            </a:r>
            <a:endParaRPr lang="ko-KR" altLang="en-US" sz="2800" b="1">
              <a:solidFill>
                <a:srgbClr val="FF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1" name="도형 21"/>
          <p:cNvSpPr>
            <a:spLocks/>
          </p:cNvSpPr>
          <p:nvPr/>
        </p:nvSpPr>
        <p:spPr>
          <a:xfrm rot="0">
            <a:off x="2695575" y="2673985"/>
            <a:ext cx="3382645" cy="381635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12" name="도형 24"/>
          <p:cNvSpPr>
            <a:spLocks/>
          </p:cNvSpPr>
          <p:nvPr/>
        </p:nvSpPr>
        <p:spPr>
          <a:xfrm rot="0">
            <a:off x="2695575" y="5220970"/>
            <a:ext cx="3456940" cy="381635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cxnSp>
        <p:nvCxnSpPr>
          <p:cNvPr id="13" name="도형 25"/>
          <p:cNvCxnSpPr>
            <a:stCxn id="11" idx="3"/>
          </p:cNvCxnSpPr>
          <p:nvPr/>
        </p:nvCxnSpPr>
        <p:spPr>
          <a:xfrm rot="0">
            <a:off x="6076950" y="2861945"/>
            <a:ext cx="1681480" cy="3175"/>
          </a:xfrm>
          <a:prstGeom prst="bentConnector3">
            <a:avLst>
              <a:gd name="adj1" fmla="val 50000"/>
            </a:avLst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도형 26"/>
          <p:cNvCxnSpPr>
            <a:stCxn id="12" idx="3"/>
          </p:cNvCxnSpPr>
          <p:nvPr/>
        </p:nvCxnSpPr>
        <p:spPr>
          <a:xfrm rot="0" flipV="1">
            <a:off x="6151245" y="3910330"/>
            <a:ext cx="1607185" cy="1502410"/>
          </a:xfrm>
          <a:prstGeom prst="bentConnector3">
            <a:avLst>
              <a:gd name="adj1" fmla="val 49977"/>
            </a:avLst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148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320675" y="-89535"/>
            <a:ext cx="10517505" cy="13277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나눔스퀘어" charset="0"/>
                <a:ea typeface="나눔스퀘어" charset="0"/>
                <a:cs typeface="+mj-cs"/>
              </a:rPr>
              <a:t>세우기 검색</a:t>
            </a:r>
            <a:endParaRPr lang="ko-KR" altLang="en-US" sz="4400">
              <a:latin typeface="나눔스퀘어" charset="0"/>
              <a:ea typeface="나눔스퀘어" charset="0"/>
              <a:cs typeface="+mj-cs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235" y="1236980"/>
            <a:ext cx="6934835" cy="5201285"/>
          </a:xfrm>
          <a:prstGeom prst="rect">
            <a:avLst/>
          </a:prstGeom>
        </p:spPr>
      </p:pic>
      <p:sp>
        <p:nvSpPr>
          <p:cNvPr id="5" name="도형 27"/>
          <p:cNvSpPr>
            <a:spLocks/>
          </p:cNvSpPr>
          <p:nvPr/>
        </p:nvSpPr>
        <p:spPr>
          <a:xfrm rot="0">
            <a:off x="6631305" y="1668780"/>
            <a:ext cx="4679315" cy="29781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2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잠깐 세우기           오래 세우기         P 내놓기        마이페이지</a:t>
            </a:r>
            <a:endParaRPr lang="ko-KR" altLang="en-US" sz="12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6" name="도형 28"/>
          <p:cNvSpPr>
            <a:spLocks/>
          </p:cNvSpPr>
          <p:nvPr/>
        </p:nvSpPr>
        <p:spPr>
          <a:xfrm rot="0">
            <a:off x="4946015" y="2335530"/>
            <a:ext cx="6088380" cy="360680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7" name="텍스트 상자 31"/>
          <p:cNvSpPr txBox="1">
            <a:spLocks/>
          </p:cNvSpPr>
          <p:nvPr/>
        </p:nvSpPr>
        <p:spPr>
          <a:xfrm rot="0">
            <a:off x="539115" y="1437005"/>
            <a:ext cx="4175760" cy="42462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 b="1">
                <a:latin typeface="나눔스퀘어" charset="0"/>
                <a:ea typeface="나눔스퀘어" charset="0"/>
              </a:rPr>
              <a:t>검색바</a:t>
            </a:r>
            <a:endParaRPr lang="ko-KR" altLang="en-US" sz="1800" b="1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1) text input 검색창: 위치, 건물명 검색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2) 주차 유형(장기/ 단기) 설정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3) 오래세우기(장기) 경우 날짜검색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   잠깐세우기(단기) 경우 시간대 검색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4) 단위가격 검색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5) 별점순 검색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6) 리뷰개수 순 검색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 b="1">
                <a:latin typeface="나눔스퀘어" charset="0"/>
                <a:ea typeface="나눔스퀘어" charset="0"/>
              </a:rPr>
              <a:t>지도 화면 (API)</a:t>
            </a:r>
            <a:endParaRPr lang="ko-KR" altLang="en-US" sz="1800" b="1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 위치 기반 검색기능 활용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 주변의 주차공간 확인  가능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23</Pages>
  <Paragraphs>123</Paragraphs>
  <Words>607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Hong Jieun</dc:creator>
  <cp:lastModifiedBy>Hong Jieun</cp:lastModifiedBy>
  <dc:title>PowerPoint 프레젠테이션</dc:title>
  <cp:version>9.102.73.43337</cp:version>
  <dcterms:modified xsi:type="dcterms:W3CDTF">2021-02-25T17:23:18Z</dcterms:modified>
</cp:coreProperties>
</file>